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dd14a0314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6c381822d4b8d"/>
  </p:sldMasterIdLst>
  <p:sldIdLst>
    <p:sldId xmlns:r="http://schemas.openxmlformats.org/officeDocument/2006/relationships" id="256" r:id="R67c25e1ad0424bd7"/>
    <p:sldId xmlns:r="http://schemas.openxmlformats.org/officeDocument/2006/relationships" id="257" r:id="Re882679610b94b27"/>
    <p:sldId xmlns:r="http://schemas.openxmlformats.org/officeDocument/2006/relationships" id="258" r:id="R6c1c682872cb42ac"/>
    <p:sldId xmlns:r="http://schemas.openxmlformats.org/officeDocument/2006/relationships" id="259" r:id="R16b74ebf68da4b7f"/>
    <p:sldId xmlns:r="http://schemas.openxmlformats.org/officeDocument/2006/relationships" id="260" r:id="R37699adbb65d4ecb"/>
    <p:sldId xmlns:r="http://schemas.openxmlformats.org/officeDocument/2006/relationships" id="261" r:id="R1355e787d80a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6c381822d4b8d" /><Relationship Type="http://schemas.openxmlformats.org/officeDocument/2006/relationships/slide" Target="/ppt/slides/slide1.xml" Id="R67c25e1ad0424bd7" /><Relationship Type="http://schemas.openxmlformats.org/officeDocument/2006/relationships/slide" Target="/ppt/slides/slide2.xml" Id="Re882679610b94b27" /><Relationship Type="http://schemas.openxmlformats.org/officeDocument/2006/relationships/slide" Target="/ppt/slides/slide3.xml" Id="R6c1c682872cb42ac" /><Relationship Type="http://schemas.openxmlformats.org/officeDocument/2006/relationships/slide" Target="/ppt/slides/slide4.xml" Id="R16b74ebf68da4b7f" /><Relationship Type="http://schemas.openxmlformats.org/officeDocument/2006/relationships/slide" Target="/ppt/slides/slide5.xml" Id="R37699adbb65d4ecb" /><Relationship Type="http://schemas.openxmlformats.org/officeDocument/2006/relationships/slide" Target="/ppt/slides/slide6.xml" Id="R1355e787d80a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95e694bd04f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8551c9d3f4304" /><Relationship Type="http://schemas.openxmlformats.org/officeDocument/2006/relationships/theme" Target="/ppt/slideMasters/theme/theme1.xml" Id="Re829252a16b7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8551c9d3f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776feadb7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53aff8014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fbaf89f51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af0ffd875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840036146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346e7f820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