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665e01cec46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c341518c847d6"/>
  </p:sldMasterIdLst>
  <p:sldIdLst>
    <p:sldId xmlns:r="http://schemas.openxmlformats.org/officeDocument/2006/relationships" id="256" r:id="R21afb8c4451141af"/>
    <p:sldId xmlns:r="http://schemas.openxmlformats.org/officeDocument/2006/relationships" id="257" r:id="Rdba8837b6a2348e7"/>
    <p:sldId xmlns:r="http://schemas.openxmlformats.org/officeDocument/2006/relationships" id="258" r:id="R05ef6b66d5654715"/>
    <p:sldId xmlns:r="http://schemas.openxmlformats.org/officeDocument/2006/relationships" id="259" r:id="Rba3b58bc621f4737"/>
    <p:sldId xmlns:r="http://schemas.openxmlformats.org/officeDocument/2006/relationships" id="260" r:id="R0f0f21e0f98d4c34"/>
    <p:sldId xmlns:r="http://schemas.openxmlformats.org/officeDocument/2006/relationships" id="261" r:id="R235d349a4db94f57"/>
    <p:sldId xmlns:r="http://schemas.openxmlformats.org/officeDocument/2006/relationships" id="262" r:id="Rc6071b50dadc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c341518c847d6" /><Relationship Type="http://schemas.openxmlformats.org/officeDocument/2006/relationships/slide" Target="/ppt/slides/slide1.xml" Id="R21afb8c4451141af" /><Relationship Type="http://schemas.openxmlformats.org/officeDocument/2006/relationships/slide" Target="/ppt/slides/slide2.xml" Id="Rdba8837b6a2348e7" /><Relationship Type="http://schemas.openxmlformats.org/officeDocument/2006/relationships/slide" Target="/ppt/slides/slide3.xml" Id="R05ef6b66d5654715" /><Relationship Type="http://schemas.openxmlformats.org/officeDocument/2006/relationships/slide" Target="/ppt/slides/slide4.xml" Id="Rba3b58bc621f4737" /><Relationship Type="http://schemas.openxmlformats.org/officeDocument/2006/relationships/slide" Target="/ppt/slides/slide5.xml" Id="R0f0f21e0f98d4c34" /><Relationship Type="http://schemas.openxmlformats.org/officeDocument/2006/relationships/slide" Target="/ppt/slides/slide6.xml" Id="R235d349a4db94f57" /><Relationship Type="http://schemas.openxmlformats.org/officeDocument/2006/relationships/slide" Target="/ppt/slides/slide7.xml" Id="Rc6071b50dadc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d617150284d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46c50c3684d74" /><Relationship Type="http://schemas.openxmlformats.org/officeDocument/2006/relationships/theme" Target="/ppt/slideMasters/theme/theme1.xml" Id="R1a546eea7ad7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46c50c368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69fd5883e45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003dd0f36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9045e81fd4a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6d0c86b6648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d6b3e4fe49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492e5aaba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b76cc1f44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KARLSSONS GRAVE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KARLSSONS GRAVE OG VEDLIKEHOLD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14 725 048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15 041 890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