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ae3def852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58e7123584014"/>
  </p:sldMasterIdLst>
  <p:sldIdLst>
    <p:sldId xmlns:r="http://schemas.openxmlformats.org/officeDocument/2006/relationships" id="256" r:id="R5d655a3bfde44b02"/>
    <p:sldId xmlns:r="http://schemas.openxmlformats.org/officeDocument/2006/relationships" id="257" r:id="Rb242f0b28e8347ac"/>
    <p:sldId xmlns:r="http://schemas.openxmlformats.org/officeDocument/2006/relationships" id="258" r:id="Ra225be749e9648aa"/>
    <p:sldId xmlns:r="http://schemas.openxmlformats.org/officeDocument/2006/relationships" id="259" r:id="R81d0496171b4451d"/>
    <p:sldId xmlns:r="http://schemas.openxmlformats.org/officeDocument/2006/relationships" id="260" r:id="R9ba2378c08c24abc"/>
    <p:sldId xmlns:r="http://schemas.openxmlformats.org/officeDocument/2006/relationships" id="261" r:id="R9e2825fa33f649e0"/>
    <p:sldId xmlns:r="http://schemas.openxmlformats.org/officeDocument/2006/relationships" id="262" r:id="R04e82bc04c0b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58e7123584014" /><Relationship Type="http://schemas.openxmlformats.org/officeDocument/2006/relationships/slide" Target="/ppt/slides/slide1.xml" Id="R5d655a3bfde44b02" /><Relationship Type="http://schemas.openxmlformats.org/officeDocument/2006/relationships/slide" Target="/ppt/slides/slide2.xml" Id="Rb242f0b28e8347ac" /><Relationship Type="http://schemas.openxmlformats.org/officeDocument/2006/relationships/slide" Target="/ppt/slides/slide3.xml" Id="Ra225be749e9648aa" /><Relationship Type="http://schemas.openxmlformats.org/officeDocument/2006/relationships/slide" Target="/ppt/slides/slide4.xml" Id="R81d0496171b4451d" /><Relationship Type="http://schemas.openxmlformats.org/officeDocument/2006/relationships/slide" Target="/ppt/slides/slide5.xml" Id="R9ba2378c08c24abc" /><Relationship Type="http://schemas.openxmlformats.org/officeDocument/2006/relationships/slide" Target="/ppt/slides/slide6.xml" Id="R9e2825fa33f649e0" /><Relationship Type="http://schemas.openxmlformats.org/officeDocument/2006/relationships/slide" Target="/ppt/slides/slide7.xml" Id="R04e82bc04c0b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ed9544c6f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4a294450b4545" /><Relationship Type="http://schemas.openxmlformats.org/officeDocument/2006/relationships/theme" Target="/ppt/slideMasters/theme/theme1.xml" Id="R1db6afea945a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4a294450b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957721424b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8b4bb8bbd4f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a912ecf5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2d1640faa45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9f952c079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5a1a0cdfd47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2dd09a75b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ØKONOMISENTERET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31 457 127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5 197 886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8 844 969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19 745 259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ROGO INVEST AS  –  85,4 %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FLATEKVÅL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984 058 993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