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72dfcefce4f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d0000b9be34c11"/>
  </p:sldMasterIdLst>
  <p:sldIdLst>
    <p:sldId xmlns:r="http://schemas.openxmlformats.org/officeDocument/2006/relationships" id="256" r:id="Rbe46ad17ab2b495e"/>
    <p:sldId xmlns:r="http://schemas.openxmlformats.org/officeDocument/2006/relationships" id="257" r:id="Rfe23bbb66dfc4af0"/>
    <p:sldId xmlns:r="http://schemas.openxmlformats.org/officeDocument/2006/relationships" id="258" r:id="R5221c25a8ccc4b25"/>
    <p:sldId xmlns:r="http://schemas.openxmlformats.org/officeDocument/2006/relationships" id="259" r:id="R38406aa947c24a28"/>
    <p:sldId xmlns:r="http://schemas.openxmlformats.org/officeDocument/2006/relationships" id="260" r:id="R67f524266d0949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0000b9be34c11" /><Relationship Type="http://schemas.openxmlformats.org/officeDocument/2006/relationships/slide" Target="/ppt/slides/slide1.xml" Id="Rbe46ad17ab2b495e" /><Relationship Type="http://schemas.openxmlformats.org/officeDocument/2006/relationships/slide" Target="/ppt/slides/slide2.xml" Id="Rfe23bbb66dfc4af0" /><Relationship Type="http://schemas.openxmlformats.org/officeDocument/2006/relationships/slide" Target="/ppt/slides/slide3.xml" Id="R5221c25a8ccc4b25" /><Relationship Type="http://schemas.openxmlformats.org/officeDocument/2006/relationships/slide" Target="/ppt/slides/slide4.xml" Id="R38406aa947c24a28" /><Relationship Type="http://schemas.openxmlformats.org/officeDocument/2006/relationships/slide" Target="/ppt/slides/slide5.xml" Id="R67f524266d0949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8a975260545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a6d81b7364838" /><Relationship Type="http://schemas.openxmlformats.org/officeDocument/2006/relationships/theme" Target="/ppt/slideMasters/theme/theme1.xml" Id="R606c19811e214c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2a6d81b73648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ea9bc515d41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49b39482141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a0a2582544d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06a4348314b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77d157e494c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HOLTA &amp; HÅLAND INSTRUMENTERING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 &amp; HÅLAND INSTRUMENTERING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984 055 749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