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24c248fee1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77d60e31546e0"/>
  </p:sldMasterIdLst>
  <p:sldIdLst>
    <p:sldId xmlns:r="http://schemas.openxmlformats.org/officeDocument/2006/relationships" id="256" r:id="R996bc8329b024970"/>
    <p:sldId xmlns:r="http://schemas.openxmlformats.org/officeDocument/2006/relationships" id="257" r:id="R6cd03d109f804d19"/>
    <p:sldId xmlns:r="http://schemas.openxmlformats.org/officeDocument/2006/relationships" id="258" r:id="R17e6a6b3833241a9"/>
    <p:sldId xmlns:r="http://schemas.openxmlformats.org/officeDocument/2006/relationships" id="259" r:id="R85fd74c5385749f9"/>
    <p:sldId xmlns:r="http://schemas.openxmlformats.org/officeDocument/2006/relationships" id="260" r:id="R54a11b8d9a574324"/>
    <p:sldId xmlns:r="http://schemas.openxmlformats.org/officeDocument/2006/relationships" id="261" r:id="Rc3e8769a7dc446b6"/>
    <p:sldId xmlns:r="http://schemas.openxmlformats.org/officeDocument/2006/relationships" id="262" r:id="R69c1ad0a4783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77d60e31546e0" /><Relationship Type="http://schemas.openxmlformats.org/officeDocument/2006/relationships/slide" Target="/ppt/slides/slide1.xml" Id="R996bc8329b024970" /><Relationship Type="http://schemas.openxmlformats.org/officeDocument/2006/relationships/slide" Target="/ppt/slides/slide2.xml" Id="R6cd03d109f804d19" /><Relationship Type="http://schemas.openxmlformats.org/officeDocument/2006/relationships/slide" Target="/ppt/slides/slide3.xml" Id="R17e6a6b3833241a9" /><Relationship Type="http://schemas.openxmlformats.org/officeDocument/2006/relationships/slide" Target="/ppt/slides/slide4.xml" Id="R85fd74c5385749f9" /><Relationship Type="http://schemas.openxmlformats.org/officeDocument/2006/relationships/slide" Target="/ppt/slides/slide5.xml" Id="R54a11b8d9a574324" /><Relationship Type="http://schemas.openxmlformats.org/officeDocument/2006/relationships/slide" Target="/ppt/slides/slide6.xml" Id="Rc3e8769a7dc446b6" /><Relationship Type="http://schemas.openxmlformats.org/officeDocument/2006/relationships/slide" Target="/ppt/slides/slide7.xml" Id="R69c1ad0a4783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e6b366272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fa668527848e4" /><Relationship Type="http://schemas.openxmlformats.org/officeDocument/2006/relationships/theme" Target="/ppt/slideMasters/theme/theme1.xml" Id="R6744156400a3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6fa6685278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e148d4bf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eab01739445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86bdcaada4a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c4eb96e8c48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84d8ea6984a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4560e7c3f44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edc8f9e4c45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TOLUMA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REGNSKAP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9 427 878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12 534 227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14 509 849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toluma@ww-group.com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984 048 866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TOLUMA REGNSKAP AS</a:t>
            </a:r>
          </a:p>
        </p:txBody>
      </p:sp>
    </p:spTree>
  </p:cSld>
  <p:clrMapOvr>
    <a:masterClrMapping xmlns:a="http://schemas.openxmlformats.org/drawingml/2006/main"/>
  </p:clrMapOvr>
</p:sld>
</file>