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303a021d09d48b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b8b4c2ecf30408c"/>
  </p:sldMasterIdLst>
  <p:sldIdLst>
    <p:sldId xmlns:r="http://schemas.openxmlformats.org/officeDocument/2006/relationships" id="256" r:id="R7b91a8c316f448c0"/>
    <p:sldId xmlns:r="http://schemas.openxmlformats.org/officeDocument/2006/relationships" id="257" r:id="R0c99ab2f8ad14d47"/>
    <p:sldId xmlns:r="http://schemas.openxmlformats.org/officeDocument/2006/relationships" id="258" r:id="R809625a718334b99"/>
    <p:sldId xmlns:r="http://schemas.openxmlformats.org/officeDocument/2006/relationships" id="259" r:id="R5447ac6ae9884166"/>
    <p:sldId xmlns:r="http://schemas.openxmlformats.org/officeDocument/2006/relationships" id="260" r:id="Rdd141642c1694b6c"/>
    <p:sldId xmlns:r="http://schemas.openxmlformats.org/officeDocument/2006/relationships" id="261" r:id="Ra31acfaebfa043a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8b4c2ecf30408c" /><Relationship Type="http://schemas.openxmlformats.org/officeDocument/2006/relationships/slide" Target="/ppt/slides/slide1.xml" Id="R7b91a8c316f448c0" /><Relationship Type="http://schemas.openxmlformats.org/officeDocument/2006/relationships/slide" Target="/ppt/slides/slide2.xml" Id="R0c99ab2f8ad14d47" /><Relationship Type="http://schemas.openxmlformats.org/officeDocument/2006/relationships/slide" Target="/ppt/slides/slide3.xml" Id="R809625a718334b99" /><Relationship Type="http://schemas.openxmlformats.org/officeDocument/2006/relationships/slide" Target="/ppt/slides/slide4.xml" Id="R5447ac6ae9884166" /><Relationship Type="http://schemas.openxmlformats.org/officeDocument/2006/relationships/slide" Target="/ppt/slides/slide5.xml" Id="Rdd141642c1694b6c" /><Relationship Type="http://schemas.openxmlformats.org/officeDocument/2006/relationships/slide" Target="/ppt/slides/slide6.xml" Id="Ra31acfaebfa043a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e36b57030e4d5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d8f292c1554884" /><Relationship Type="http://schemas.openxmlformats.org/officeDocument/2006/relationships/theme" Target="/ppt/slideMasters/theme/theme1.xml" Id="R259812169c974a6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fd8f292c155488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6f63e1d5be4e4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cd33156009413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5edce45fe0439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ac9157603b448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3d1c2105e44d3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eb4b8035a7452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TOLUMA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TOLUMA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TOLUMA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TOLUMA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TOLUMA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TOLUMA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Strandveien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58 40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toluma@ww-group.com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984 048 866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TOLUMA REGNSKAP AS</a:t>
            </a:r>
          </a:p>
        </p:txBody>
      </p:sp>
    </p:spTree>
  </p:cSld>
  <p:clrMapOvr>
    <a:masterClrMapping xmlns:a="http://schemas.openxmlformats.org/drawingml/2006/main"/>
  </p:clrMapOvr>
</p:sld>
</file>