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f114cc602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bd7855da34afc"/>
  </p:sldMasterIdLst>
  <p:sldIdLst>
    <p:sldId xmlns:r="http://schemas.openxmlformats.org/officeDocument/2006/relationships" id="256" r:id="R7850acbcf97d4948"/>
    <p:sldId xmlns:r="http://schemas.openxmlformats.org/officeDocument/2006/relationships" id="257" r:id="Rffc033a2fdea42f1"/>
    <p:sldId xmlns:r="http://schemas.openxmlformats.org/officeDocument/2006/relationships" id="258" r:id="R9ef458767a66484b"/>
    <p:sldId xmlns:r="http://schemas.openxmlformats.org/officeDocument/2006/relationships" id="259" r:id="Redb2f85c4c5c4b8d"/>
    <p:sldId xmlns:r="http://schemas.openxmlformats.org/officeDocument/2006/relationships" id="260" r:id="R27cdd87862804871"/>
    <p:sldId xmlns:r="http://schemas.openxmlformats.org/officeDocument/2006/relationships" id="261" r:id="Rdfb41a76127842de"/>
    <p:sldId xmlns:r="http://schemas.openxmlformats.org/officeDocument/2006/relationships" id="262" r:id="Rf256efa0e3a1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bd7855da34afc" /><Relationship Type="http://schemas.openxmlformats.org/officeDocument/2006/relationships/slide" Target="/ppt/slides/slide1.xml" Id="R7850acbcf97d4948" /><Relationship Type="http://schemas.openxmlformats.org/officeDocument/2006/relationships/slide" Target="/ppt/slides/slide2.xml" Id="Rffc033a2fdea42f1" /><Relationship Type="http://schemas.openxmlformats.org/officeDocument/2006/relationships/slide" Target="/ppt/slides/slide3.xml" Id="R9ef458767a66484b" /><Relationship Type="http://schemas.openxmlformats.org/officeDocument/2006/relationships/slide" Target="/ppt/slides/slide4.xml" Id="Redb2f85c4c5c4b8d" /><Relationship Type="http://schemas.openxmlformats.org/officeDocument/2006/relationships/slide" Target="/ppt/slides/slide5.xml" Id="R27cdd87862804871" /><Relationship Type="http://schemas.openxmlformats.org/officeDocument/2006/relationships/slide" Target="/ppt/slides/slide6.xml" Id="Rdfb41a76127842de" /><Relationship Type="http://schemas.openxmlformats.org/officeDocument/2006/relationships/slide" Target="/ppt/slides/slide7.xml" Id="Rf256efa0e3a1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64a27c7c2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2d7c7d7d4f00" /><Relationship Type="http://schemas.openxmlformats.org/officeDocument/2006/relationships/theme" Target="/ppt/slideMasters/theme/theme1.xml" Id="Rc72c8ffd323f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72d7c7d7d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07c3b57c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6de1b786c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4611320cf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547fb980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3a092630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d6dc80e3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2f0dbce1d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