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84ca6260a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db064ce704cc9"/>
  </p:sldMasterIdLst>
  <p:sldIdLst>
    <p:sldId xmlns:r="http://schemas.openxmlformats.org/officeDocument/2006/relationships" id="256" r:id="R6a53a51b066b47c1"/>
    <p:sldId xmlns:r="http://schemas.openxmlformats.org/officeDocument/2006/relationships" id="257" r:id="Rd73a8edf1d37408c"/>
    <p:sldId xmlns:r="http://schemas.openxmlformats.org/officeDocument/2006/relationships" id="258" r:id="R819f8c0b8b214a28"/>
    <p:sldId xmlns:r="http://schemas.openxmlformats.org/officeDocument/2006/relationships" id="259" r:id="R59ad745fd897442a"/>
    <p:sldId xmlns:r="http://schemas.openxmlformats.org/officeDocument/2006/relationships" id="260" r:id="Rae4b030463234c78"/>
    <p:sldId xmlns:r="http://schemas.openxmlformats.org/officeDocument/2006/relationships" id="261" r:id="R740a3c883e93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db064ce704cc9" /><Relationship Type="http://schemas.openxmlformats.org/officeDocument/2006/relationships/slide" Target="/ppt/slides/slide1.xml" Id="R6a53a51b066b47c1" /><Relationship Type="http://schemas.openxmlformats.org/officeDocument/2006/relationships/slide" Target="/ppt/slides/slide2.xml" Id="Rd73a8edf1d37408c" /><Relationship Type="http://schemas.openxmlformats.org/officeDocument/2006/relationships/slide" Target="/ppt/slides/slide3.xml" Id="R819f8c0b8b214a28" /><Relationship Type="http://schemas.openxmlformats.org/officeDocument/2006/relationships/slide" Target="/ppt/slides/slide4.xml" Id="R59ad745fd897442a" /><Relationship Type="http://schemas.openxmlformats.org/officeDocument/2006/relationships/slide" Target="/ppt/slides/slide5.xml" Id="Rae4b030463234c78" /><Relationship Type="http://schemas.openxmlformats.org/officeDocument/2006/relationships/slide" Target="/ppt/slides/slide6.xml" Id="R740a3c883e93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19c543dee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2300a8d74095" /><Relationship Type="http://schemas.openxmlformats.org/officeDocument/2006/relationships/theme" Target="/ppt/slideMasters/theme/theme1.xml" Id="Rb1e290894c0f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a02300a8d740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285eda02a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1029ba251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6b6772ab6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a2c0d2e043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30fe01d84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fa0f01bdb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