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35565d125140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ef9986e3384d67"/>
  </p:sldMasterIdLst>
  <p:sldIdLst>
    <p:sldId xmlns:r="http://schemas.openxmlformats.org/officeDocument/2006/relationships" id="256" r:id="R9c76b46a663f491a"/>
    <p:sldId xmlns:r="http://schemas.openxmlformats.org/officeDocument/2006/relationships" id="257" r:id="Rc87aa3394aea43f0"/>
    <p:sldId xmlns:r="http://schemas.openxmlformats.org/officeDocument/2006/relationships" id="258" r:id="R2ab2f71c1df54b00"/>
    <p:sldId xmlns:r="http://schemas.openxmlformats.org/officeDocument/2006/relationships" id="259" r:id="Rdfa39cb206844eb0"/>
    <p:sldId xmlns:r="http://schemas.openxmlformats.org/officeDocument/2006/relationships" id="260" r:id="R354fbb2a9bd74c5c"/>
    <p:sldId xmlns:r="http://schemas.openxmlformats.org/officeDocument/2006/relationships" id="261" r:id="R643b3d253a4d4cfd"/>
    <p:sldId xmlns:r="http://schemas.openxmlformats.org/officeDocument/2006/relationships" id="262" r:id="R52d875428b7b4f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ef9986e3384d67" /><Relationship Type="http://schemas.openxmlformats.org/officeDocument/2006/relationships/slide" Target="/ppt/slides/slide1.xml" Id="R9c76b46a663f491a" /><Relationship Type="http://schemas.openxmlformats.org/officeDocument/2006/relationships/slide" Target="/ppt/slides/slide2.xml" Id="Rc87aa3394aea43f0" /><Relationship Type="http://schemas.openxmlformats.org/officeDocument/2006/relationships/slide" Target="/ppt/slides/slide3.xml" Id="R2ab2f71c1df54b00" /><Relationship Type="http://schemas.openxmlformats.org/officeDocument/2006/relationships/slide" Target="/ppt/slides/slide4.xml" Id="Rdfa39cb206844eb0" /><Relationship Type="http://schemas.openxmlformats.org/officeDocument/2006/relationships/slide" Target="/ppt/slides/slide5.xml" Id="R354fbb2a9bd74c5c" /><Relationship Type="http://schemas.openxmlformats.org/officeDocument/2006/relationships/slide" Target="/ppt/slides/slide6.xml" Id="R643b3d253a4d4cfd" /><Relationship Type="http://schemas.openxmlformats.org/officeDocument/2006/relationships/slide" Target="/ppt/slides/slide7.xml" Id="R52d875428b7b4f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3f6e517b4a4e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d5a8e279149cb" /><Relationship Type="http://schemas.openxmlformats.org/officeDocument/2006/relationships/theme" Target="/ppt/slideMasters/theme/theme1.xml" Id="Rdbb977ee978046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bd5a8e279149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cc7c18e8d46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caa4bfeb745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52f653bff46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260cf1bd848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530fcd30447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0cd210b9040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2a312436c4b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TRELLEBAKKEN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TRELLEBAKKEN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108 851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3 033 105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3 997 322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GRØNSUND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Lasta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4405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32 10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mg@nextnet.no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984 046 006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