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de45e9fd241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2cdd3e872e44e9"/>
  </p:sldMasterIdLst>
  <p:sldIdLst>
    <p:sldId xmlns:r="http://schemas.openxmlformats.org/officeDocument/2006/relationships" id="256" r:id="R2b96e0855d7a4032"/>
    <p:sldId xmlns:r="http://schemas.openxmlformats.org/officeDocument/2006/relationships" id="257" r:id="R5f0237161cf54fb7"/>
    <p:sldId xmlns:r="http://schemas.openxmlformats.org/officeDocument/2006/relationships" id="258" r:id="R225ac5e6ef694e38"/>
    <p:sldId xmlns:r="http://schemas.openxmlformats.org/officeDocument/2006/relationships" id="259" r:id="R8eb9fcf9692640a2"/>
    <p:sldId xmlns:r="http://schemas.openxmlformats.org/officeDocument/2006/relationships" id="260" r:id="R05cf220d37b54dc1"/>
    <p:sldId xmlns:r="http://schemas.openxmlformats.org/officeDocument/2006/relationships" id="261" r:id="R44c9d75f2d5e488d"/>
    <p:sldId xmlns:r="http://schemas.openxmlformats.org/officeDocument/2006/relationships" id="262" r:id="R84f3e0ff666a40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cdd3e872e44e9" /><Relationship Type="http://schemas.openxmlformats.org/officeDocument/2006/relationships/slide" Target="/ppt/slides/slide1.xml" Id="R2b96e0855d7a4032" /><Relationship Type="http://schemas.openxmlformats.org/officeDocument/2006/relationships/slide" Target="/ppt/slides/slide2.xml" Id="R5f0237161cf54fb7" /><Relationship Type="http://schemas.openxmlformats.org/officeDocument/2006/relationships/slide" Target="/ppt/slides/slide3.xml" Id="R225ac5e6ef694e38" /><Relationship Type="http://schemas.openxmlformats.org/officeDocument/2006/relationships/slide" Target="/ppt/slides/slide4.xml" Id="R8eb9fcf9692640a2" /><Relationship Type="http://schemas.openxmlformats.org/officeDocument/2006/relationships/slide" Target="/ppt/slides/slide5.xml" Id="R05cf220d37b54dc1" /><Relationship Type="http://schemas.openxmlformats.org/officeDocument/2006/relationships/slide" Target="/ppt/slides/slide6.xml" Id="R44c9d75f2d5e488d" /><Relationship Type="http://schemas.openxmlformats.org/officeDocument/2006/relationships/slide" Target="/ppt/slides/slide7.xml" Id="R84f3e0ff666a40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573f78041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53cd0c1784086" /><Relationship Type="http://schemas.openxmlformats.org/officeDocument/2006/relationships/theme" Target="/ppt/slideMasters/theme/theme1.xml" Id="R9cabf3061259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453cd0c178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e6a3c1584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5bf54c6fe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b150314a6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3b25ece8f42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b83769307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ef588d1074a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2b042ce954e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TRELLEBAKKEN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TRELLEBAKKEN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3 997 322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GRØNSUND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mg@nextnet.no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