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2cddd257341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5a4a66a154c80"/>
  </p:sldMasterIdLst>
  <p:sldIdLst>
    <p:sldId xmlns:r="http://schemas.openxmlformats.org/officeDocument/2006/relationships" id="256" r:id="Rdbb0259e7b934c8c"/>
    <p:sldId xmlns:r="http://schemas.openxmlformats.org/officeDocument/2006/relationships" id="257" r:id="Rbd6fa68e79944d17"/>
    <p:sldId xmlns:r="http://schemas.openxmlformats.org/officeDocument/2006/relationships" id="258" r:id="Rc21380c081244c7d"/>
    <p:sldId xmlns:r="http://schemas.openxmlformats.org/officeDocument/2006/relationships" id="259" r:id="Rff24966491814645"/>
    <p:sldId xmlns:r="http://schemas.openxmlformats.org/officeDocument/2006/relationships" id="260" r:id="Radb2c1f700ab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5a4a66a154c80" /><Relationship Type="http://schemas.openxmlformats.org/officeDocument/2006/relationships/slide" Target="/ppt/slides/slide1.xml" Id="Rdbb0259e7b934c8c" /><Relationship Type="http://schemas.openxmlformats.org/officeDocument/2006/relationships/slide" Target="/ppt/slides/slide2.xml" Id="Rbd6fa68e79944d17" /><Relationship Type="http://schemas.openxmlformats.org/officeDocument/2006/relationships/slide" Target="/ppt/slides/slide3.xml" Id="Rc21380c081244c7d" /><Relationship Type="http://schemas.openxmlformats.org/officeDocument/2006/relationships/slide" Target="/ppt/slides/slide4.xml" Id="Rff24966491814645" /><Relationship Type="http://schemas.openxmlformats.org/officeDocument/2006/relationships/slide" Target="/ppt/slides/slide5.xml" Id="Radb2c1f700ab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2e9ff7e4744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54f2e4c724943" /><Relationship Type="http://schemas.openxmlformats.org/officeDocument/2006/relationships/theme" Target="/ppt/slideMasters/theme/theme1.xml" Id="R91c143edaef5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54f2e4c72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99269ef99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4d49e01ba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e9a03a892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e622ae9d1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e4350f10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