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2f13ff8c9a43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b406dd2d754e6a"/>
  </p:sldMasterIdLst>
  <p:sldIdLst>
    <p:sldId xmlns:r="http://schemas.openxmlformats.org/officeDocument/2006/relationships" id="256" r:id="R6c1fd101f1f145e0"/>
    <p:sldId xmlns:r="http://schemas.openxmlformats.org/officeDocument/2006/relationships" id="257" r:id="R0a55924cffd54279"/>
    <p:sldId xmlns:r="http://schemas.openxmlformats.org/officeDocument/2006/relationships" id="258" r:id="R456e7b28deb942e9"/>
    <p:sldId xmlns:r="http://schemas.openxmlformats.org/officeDocument/2006/relationships" id="259" r:id="Rb5cc161dac474658"/>
    <p:sldId xmlns:r="http://schemas.openxmlformats.org/officeDocument/2006/relationships" id="260" r:id="R2e4c8ee3577e4e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b406dd2d754e6a" /><Relationship Type="http://schemas.openxmlformats.org/officeDocument/2006/relationships/slide" Target="/ppt/slides/slide1.xml" Id="R6c1fd101f1f145e0" /><Relationship Type="http://schemas.openxmlformats.org/officeDocument/2006/relationships/slide" Target="/ppt/slides/slide2.xml" Id="R0a55924cffd54279" /><Relationship Type="http://schemas.openxmlformats.org/officeDocument/2006/relationships/slide" Target="/ppt/slides/slide3.xml" Id="R456e7b28deb942e9" /><Relationship Type="http://schemas.openxmlformats.org/officeDocument/2006/relationships/slide" Target="/ppt/slides/slide4.xml" Id="Rb5cc161dac474658" /><Relationship Type="http://schemas.openxmlformats.org/officeDocument/2006/relationships/slide" Target="/ppt/slides/slide5.xml" Id="R2e4c8ee3577e4e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e7b701ff194f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6ed3e304fa4760" /><Relationship Type="http://schemas.openxmlformats.org/officeDocument/2006/relationships/theme" Target="/ppt/slideMasters/theme/theme1.xml" Id="R1854fc1c14b641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6ed3e304fa47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eced0aaaf94e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99354584944e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41ff56733c42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176c55aadb45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dd4da944564b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MARKEDSKONSERN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MARKEDSKONSERN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MARKEDSKONSERN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MARKEDSKONSERN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MARKEDSKONSERN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MARKEDSKONSERN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984 014 813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MARKEDSKONSERN AS</a:t>
            </a:r>
          </a:p>
        </p:txBody>
      </p:sp>
    </p:spTree>
  </p:cSld>
  <p:clrMapOvr>
    <a:masterClrMapping xmlns:a="http://schemas.openxmlformats.org/drawingml/2006/main"/>
  </p:clrMapOvr>
</p:sld>
</file>