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9b1a83ae5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b7838e918542ca"/>
  </p:sldMasterIdLst>
  <p:sldIdLst>
    <p:sldId xmlns:r="http://schemas.openxmlformats.org/officeDocument/2006/relationships" id="256" r:id="Ra0c594f234d2464e"/>
    <p:sldId xmlns:r="http://schemas.openxmlformats.org/officeDocument/2006/relationships" id="257" r:id="Rc9f05b16ae544755"/>
    <p:sldId xmlns:r="http://schemas.openxmlformats.org/officeDocument/2006/relationships" id="258" r:id="R2803da99dee84a9c"/>
    <p:sldId xmlns:r="http://schemas.openxmlformats.org/officeDocument/2006/relationships" id="259" r:id="Rfb1e695f9afa4867"/>
    <p:sldId xmlns:r="http://schemas.openxmlformats.org/officeDocument/2006/relationships" id="260" r:id="Rc9b5d1f93a4b44a8"/>
    <p:sldId xmlns:r="http://schemas.openxmlformats.org/officeDocument/2006/relationships" id="261" r:id="R76c0d941160b442c"/>
    <p:sldId xmlns:r="http://schemas.openxmlformats.org/officeDocument/2006/relationships" id="262" r:id="R5d828315e840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7838e918542ca" /><Relationship Type="http://schemas.openxmlformats.org/officeDocument/2006/relationships/slide" Target="/ppt/slides/slide1.xml" Id="Ra0c594f234d2464e" /><Relationship Type="http://schemas.openxmlformats.org/officeDocument/2006/relationships/slide" Target="/ppt/slides/slide2.xml" Id="Rc9f05b16ae544755" /><Relationship Type="http://schemas.openxmlformats.org/officeDocument/2006/relationships/slide" Target="/ppt/slides/slide3.xml" Id="R2803da99dee84a9c" /><Relationship Type="http://schemas.openxmlformats.org/officeDocument/2006/relationships/slide" Target="/ppt/slides/slide4.xml" Id="Rfb1e695f9afa4867" /><Relationship Type="http://schemas.openxmlformats.org/officeDocument/2006/relationships/slide" Target="/ppt/slides/slide5.xml" Id="Rc9b5d1f93a4b44a8" /><Relationship Type="http://schemas.openxmlformats.org/officeDocument/2006/relationships/slide" Target="/ppt/slides/slide6.xml" Id="R76c0d941160b442c" /><Relationship Type="http://schemas.openxmlformats.org/officeDocument/2006/relationships/slide" Target="/ppt/slides/slide7.xml" Id="R5d828315e840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3807e3ead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ce2de01994f1e" /><Relationship Type="http://schemas.openxmlformats.org/officeDocument/2006/relationships/theme" Target="/ppt/slideMasters/theme/theme1.xml" Id="Rd6a8957f8a0b45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2ce2de0199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0b913c3794c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717fbe2c64d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7e2cad544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e2fc5b98d46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40d2fbaab4b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bc316a41f4a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38ecc52cb46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MEERU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Torleiv Kvalviks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983 983 588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