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f01d8097614c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95da93420a4811"/>
  </p:sldMasterIdLst>
  <p:sldIdLst>
    <p:sldId xmlns:r="http://schemas.openxmlformats.org/officeDocument/2006/relationships" id="256" r:id="R9f4985eb913540a1"/>
    <p:sldId xmlns:r="http://schemas.openxmlformats.org/officeDocument/2006/relationships" id="257" r:id="R36ddb0595e084f20"/>
    <p:sldId xmlns:r="http://schemas.openxmlformats.org/officeDocument/2006/relationships" id="258" r:id="R4731db3efddc4aaf"/>
    <p:sldId xmlns:r="http://schemas.openxmlformats.org/officeDocument/2006/relationships" id="259" r:id="R6a50a020e15c455c"/>
    <p:sldId xmlns:r="http://schemas.openxmlformats.org/officeDocument/2006/relationships" id="260" r:id="Rcc51029c9df24d74"/>
    <p:sldId xmlns:r="http://schemas.openxmlformats.org/officeDocument/2006/relationships" id="261" r:id="R5810bee7d8734b45"/>
    <p:sldId xmlns:r="http://schemas.openxmlformats.org/officeDocument/2006/relationships" id="262" r:id="R5179f9e49a2c41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5da93420a4811" /><Relationship Type="http://schemas.openxmlformats.org/officeDocument/2006/relationships/slide" Target="/ppt/slides/slide1.xml" Id="R9f4985eb913540a1" /><Relationship Type="http://schemas.openxmlformats.org/officeDocument/2006/relationships/slide" Target="/ppt/slides/slide2.xml" Id="R36ddb0595e084f20" /><Relationship Type="http://schemas.openxmlformats.org/officeDocument/2006/relationships/slide" Target="/ppt/slides/slide3.xml" Id="R4731db3efddc4aaf" /><Relationship Type="http://schemas.openxmlformats.org/officeDocument/2006/relationships/slide" Target="/ppt/slides/slide4.xml" Id="R6a50a020e15c455c" /><Relationship Type="http://schemas.openxmlformats.org/officeDocument/2006/relationships/slide" Target="/ppt/slides/slide5.xml" Id="Rcc51029c9df24d74" /><Relationship Type="http://schemas.openxmlformats.org/officeDocument/2006/relationships/slide" Target="/ppt/slides/slide6.xml" Id="R5810bee7d8734b45" /><Relationship Type="http://schemas.openxmlformats.org/officeDocument/2006/relationships/slide" Target="/ppt/slides/slide7.xml" Id="R5179f9e49a2c41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28586a42442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428e8f7b04631" /><Relationship Type="http://schemas.openxmlformats.org/officeDocument/2006/relationships/theme" Target="/ppt/slideMasters/theme/theme1.xml" Id="R76030e7e477042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c428e8f7b0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94fe161bb4c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ea3c739a444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cd11286f449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f242d989b4f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01d3c8c4f4e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ef8a5f9af40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d6bc900a946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KOLSBERG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KOLSBERG INVEST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1 099 278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660 549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−769 973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5 736 224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35 428 865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ENDER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Abel Eiendomsforvaltning AS, Solliveien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983 980 848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