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914299fed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d682f3cf94d05"/>
  </p:sldMasterIdLst>
  <p:sldIdLst>
    <p:sldId xmlns:r="http://schemas.openxmlformats.org/officeDocument/2006/relationships" id="256" r:id="R9388b21be0dd4b9e"/>
    <p:sldId xmlns:r="http://schemas.openxmlformats.org/officeDocument/2006/relationships" id="257" r:id="Rb4541e2e59014a08"/>
    <p:sldId xmlns:r="http://schemas.openxmlformats.org/officeDocument/2006/relationships" id="258" r:id="Rd5b437b7c0bb4f4c"/>
    <p:sldId xmlns:r="http://schemas.openxmlformats.org/officeDocument/2006/relationships" id="259" r:id="R589e8fa9ba254010"/>
    <p:sldId xmlns:r="http://schemas.openxmlformats.org/officeDocument/2006/relationships" id="260" r:id="R6a49a63e6e72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d682f3cf94d05" /><Relationship Type="http://schemas.openxmlformats.org/officeDocument/2006/relationships/slide" Target="/ppt/slides/slide1.xml" Id="R9388b21be0dd4b9e" /><Relationship Type="http://schemas.openxmlformats.org/officeDocument/2006/relationships/slide" Target="/ppt/slides/slide2.xml" Id="Rb4541e2e59014a08" /><Relationship Type="http://schemas.openxmlformats.org/officeDocument/2006/relationships/slide" Target="/ppt/slides/slide3.xml" Id="Rd5b437b7c0bb4f4c" /><Relationship Type="http://schemas.openxmlformats.org/officeDocument/2006/relationships/slide" Target="/ppt/slides/slide4.xml" Id="R589e8fa9ba254010" /><Relationship Type="http://schemas.openxmlformats.org/officeDocument/2006/relationships/slide" Target="/ppt/slides/slide5.xml" Id="R6a49a63e6e72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0464d97d5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6c70cd71f42a8" /><Relationship Type="http://schemas.openxmlformats.org/officeDocument/2006/relationships/theme" Target="/ppt/slideMasters/theme/theme1.xml" Id="R84cd2272ffc7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6c70cd71f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8335aaa5a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f0822744e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07176bcea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8fa4e9ea4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6cfe98add49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983 979 548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</a:t>
            </a:r>
          </a:p>
        </p:txBody>
      </p:sp>
    </p:spTree>
  </p:cSld>
  <p:clrMapOvr>
    <a:masterClrMapping xmlns:a="http://schemas.openxmlformats.org/drawingml/2006/main"/>
  </p:clrMapOvr>
</p:sld>
</file>