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b40b7b01bd49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f25013c6f441e6"/>
  </p:sldMasterIdLst>
  <p:sldIdLst>
    <p:sldId xmlns:r="http://schemas.openxmlformats.org/officeDocument/2006/relationships" id="256" r:id="R6cea17cfd8544e2d"/>
    <p:sldId xmlns:r="http://schemas.openxmlformats.org/officeDocument/2006/relationships" id="257" r:id="R06cc042537bb4997"/>
    <p:sldId xmlns:r="http://schemas.openxmlformats.org/officeDocument/2006/relationships" id="258" r:id="R11080b11beb74695"/>
    <p:sldId xmlns:r="http://schemas.openxmlformats.org/officeDocument/2006/relationships" id="259" r:id="R87c853acfd4b4021"/>
    <p:sldId xmlns:r="http://schemas.openxmlformats.org/officeDocument/2006/relationships" id="260" r:id="Rfd27cea705b74c6c"/>
    <p:sldId xmlns:r="http://schemas.openxmlformats.org/officeDocument/2006/relationships" id="261" r:id="R4f9a12fbbfb24f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f25013c6f441e6" /><Relationship Type="http://schemas.openxmlformats.org/officeDocument/2006/relationships/slide" Target="/ppt/slides/slide1.xml" Id="R6cea17cfd8544e2d" /><Relationship Type="http://schemas.openxmlformats.org/officeDocument/2006/relationships/slide" Target="/ppt/slides/slide2.xml" Id="R06cc042537bb4997" /><Relationship Type="http://schemas.openxmlformats.org/officeDocument/2006/relationships/slide" Target="/ppt/slides/slide3.xml" Id="R11080b11beb74695" /><Relationship Type="http://schemas.openxmlformats.org/officeDocument/2006/relationships/slide" Target="/ppt/slides/slide4.xml" Id="R87c853acfd4b4021" /><Relationship Type="http://schemas.openxmlformats.org/officeDocument/2006/relationships/slide" Target="/ppt/slides/slide5.xml" Id="Rfd27cea705b74c6c" /><Relationship Type="http://schemas.openxmlformats.org/officeDocument/2006/relationships/slide" Target="/ppt/slides/slide6.xml" Id="R4f9a12fbbfb24f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e54a0758a849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321d8f7da42ad" /><Relationship Type="http://schemas.openxmlformats.org/officeDocument/2006/relationships/theme" Target="/ppt/slideMasters/theme/theme1.xml" Id="R10caaf8036be4b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6321d8f7da42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92b429efe4c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eabf9d8484c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b8ce3666a4d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1f79a7a054f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f0fcf75ad4b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de5b68daf45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fond@dnb.no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www.dnb.no/fond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983 979 548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