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cffeed7f394f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e61b6e2f96439c"/>
  </p:sldMasterIdLst>
  <p:sldIdLst>
    <p:sldId xmlns:r="http://schemas.openxmlformats.org/officeDocument/2006/relationships" id="256" r:id="R60190582c2654501"/>
    <p:sldId xmlns:r="http://schemas.openxmlformats.org/officeDocument/2006/relationships" id="257" r:id="Rf35f02e089b54f2f"/>
    <p:sldId xmlns:r="http://schemas.openxmlformats.org/officeDocument/2006/relationships" id="258" r:id="R61372540ec734911"/>
    <p:sldId xmlns:r="http://schemas.openxmlformats.org/officeDocument/2006/relationships" id="259" r:id="R8dad5f57d87a4595"/>
    <p:sldId xmlns:r="http://schemas.openxmlformats.org/officeDocument/2006/relationships" id="260" r:id="R7ce766a31c4d44dc"/>
    <p:sldId xmlns:r="http://schemas.openxmlformats.org/officeDocument/2006/relationships" id="261" r:id="R9b7a7b9fa61a413d"/>
    <p:sldId xmlns:r="http://schemas.openxmlformats.org/officeDocument/2006/relationships" id="262" r:id="R8390cb8b856c45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e61b6e2f96439c" /><Relationship Type="http://schemas.openxmlformats.org/officeDocument/2006/relationships/slide" Target="/ppt/slides/slide1.xml" Id="R60190582c2654501" /><Relationship Type="http://schemas.openxmlformats.org/officeDocument/2006/relationships/slide" Target="/ppt/slides/slide2.xml" Id="Rf35f02e089b54f2f" /><Relationship Type="http://schemas.openxmlformats.org/officeDocument/2006/relationships/slide" Target="/ppt/slides/slide3.xml" Id="R61372540ec734911" /><Relationship Type="http://schemas.openxmlformats.org/officeDocument/2006/relationships/slide" Target="/ppt/slides/slide4.xml" Id="R8dad5f57d87a4595" /><Relationship Type="http://schemas.openxmlformats.org/officeDocument/2006/relationships/slide" Target="/ppt/slides/slide5.xml" Id="R7ce766a31c4d44dc" /><Relationship Type="http://schemas.openxmlformats.org/officeDocument/2006/relationships/slide" Target="/ppt/slides/slide6.xml" Id="R9b7a7b9fa61a413d" /><Relationship Type="http://schemas.openxmlformats.org/officeDocument/2006/relationships/slide" Target="/ppt/slides/slide7.xml" Id="R8390cb8b856c45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8377d8483c43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b213e5a154286" /><Relationship Type="http://schemas.openxmlformats.org/officeDocument/2006/relationships/theme" Target="/ppt/slideMasters/theme/theme1.xml" Id="R10e08b73f5a247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cb213e5a1542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20562ce844a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7947c4b44348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d0bb59bf446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8bfc7259648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ea58d0e1a4f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9fa30aa4749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8150088184d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SCANACCOUNT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SCANACCOUNT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SCANACCOUNT AS ble etablert [år] og holder til i Hedalen.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SCANACCOUNT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SCANACCOUNT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SCANACCOUNT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4 298 191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314 360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829 936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SCANACCOUNT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GULLHAUG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HERMAN OLAV GRØV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IDAR EIKREM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KRINO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BERGER GÅRD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SCANACCOUNT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Valdres Kontorpark Hedalen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3528 Hedalen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post@scanaccount.no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983 950 051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SCANACCOUNT AS</a:t>
            </a:r>
          </a:p>
        </p:txBody>
      </p:sp>
    </p:spTree>
  </p:cSld>
  <p:clrMapOvr>
    <a:masterClrMapping xmlns:a="http://schemas.openxmlformats.org/drawingml/2006/main"/>
  </p:clrMapOvr>
</p:sld>
</file>