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d0a1e5699f41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2ca3404f124e8a"/>
  </p:sldMasterIdLst>
  <p:sldIdLst>
    <p:sldId xmlns:r="http://schemas.openxmlformats.org/officeDocument/2006/relationships" id="256" r:id="Rb05bf54a21b84eb4"/>
    <p:sldId xmlns:r="http://schemas.openxmlformats.org/officeDocument/2006/relationships" id="257" r:id="R99c97ecd16b6481b"/>
    <p:sldId xmlns:r="http://schemas.openxmlformats.org/officeDocument/2006/relationships" id="258" r:id="R7dcfaee03ba64d2a"/>
    <p:sldId xmlns:r="http://schemas.openxmlformats.org/officeDocument/2006/relationships" id="259" r:id="Rc835545da90d46d3"/>
    <p:sldId xmlns:r="http://schemas.openxmlformats.org/officeDocument/2006/relationships" id="260" r:id="Rca9558fd394845af"/>
    <p:sldId xmlns:r="http://schemas.openxmlformats.org/officeDocument/2006/relationships" id="261" r:id="Rf315b260552c4b0a"/>
    <p:sldId xmlns:r="http://schemas.openxmlformats.org/officeDocument/2006/relationships" id="262" r:id="Ra34c36f0916c43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ca3404f124e8a" /><Relationship Type="http://schemas.openxmlformats.org/officeDocument/2006/relationships/slide" Target="/ppt/slides/slide1.xml" Id="Rb05bf54a21b84eb4" /><Relationship Type="http://schemas.openxmlformats.org/officeDocument/2006/relationships/slide" Target="/ppt/slides/slide2.xml" Id="R99c97ecd16b6481b" /><Relationship Type="http://schemas.openxmlformats.org/officeDocument/2006/relationships/slide" Target="/ppt/slides/slide3.xml" Id="R7dcfaee03ba64d2a" /><Relationship Type="http://schemas.openxmlformats.org/officeDocument/2006/relationships/slide" Target="/ppt/slides/slide4.xml" Id="Rc835545da90d46d3" /><Relationship Type="http://schemas.openxmlformats.org/officeDocument/2006/relationships/slide" Target="/ppt/slides/slide5.xml" Id="Rca9558fd394845af" /><Relationship Type="http://schemas.openxmlformats.org/officeDocument/2006/relationships/slide" Target="/ppt/slides/slide6.xml" Id="Rf315b260552c4b0a" /><Relationship Type="http://schemas.openxmlformats.org/officeDocument/2006/relationships/slide" Target="/ppt/slides/slide7.xml" Id="Ra34c36f0916c43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4a32efc8a24d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9f9ceae57411d" /><Relationship Type="http://schemas.openxmlformats.org/officeDocument/2006/relationships/theme" Target="/ppt/slideMasters/theme/theme1.xml" Id="R9d5fafa43a8443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b9f9ceae5741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b1de2b78a49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baf1309ff4f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c0d49ca074a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f291cbe1542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a339e56cc46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399d923194c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6e479fe2c47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NETKEM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NETKEM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224 892 139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4 157 823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4 901 978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49 945 550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80 651 069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ØISTEIN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RUNE HILSETH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HILSETH-HARTWIG MONICA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ØISTEIN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Slalåmveien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82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post@netkem.no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www.netkem.no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983 922 333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