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f2333b41ba4f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c2972f7a794b86"/>
  </p:sldMasterIdLst>
  <p:sldIdLst>
    <p:sldId xmlns:r="http://schemas.openxmlformats.org/officeDocument/2006/relationships" id="256" r:id="R61db43aec6674c23"/>
    <p:sldId xmlns:r="http://schemas.openxmlformats.org/officeDocument/2006/relationships" id="257" r:id="Rcc4774d5c40c4ff4"/>
    <p:sldId xmlns:r="http://schemas.openxmlformats.org/officeDocument/2006/relationships" id="258" r:id="Rc86cffcf951a4b85"/>
    <p:sldId xmlns:r="http://schemas.openxmlformats.org/officeDocument/2006/relationships" id="259" r:id="Rf8107ef20d7a4ef0"/>
    <p:sldId xmlns:r="http://schemas.openxmlformats.org/officeDocument/2006/relationships" id="260" r:id="Rd91b49c15d44450f"/>
    <p:sldId xmlns:r="http://schemas.openxmlformats.org/officeDocument/2006/relationships" id="261" r:id="Ra62cfb857b7044b4"/>
    <p:sldId xmlns:r="http://schemas.openxmlformats.org/officeDocument/2006/relationships" id="262" r:id="Recfb5d0d7e52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2972f7a794b86" /><Relationship Type="http://schemas.openxmlformats.org/officeDocument/2006/relationships/slide" Target="/ppt/slides/slide1.xml" Id="R61db43aec6674c23" /><Relationship Type="http://schemas.openxmlformats.org/officeDocument/2006/relationships/slide" Target="/ppt/slides/slide2.xml" Id="Rcc4774d5c40c4ff4" /><Relationship Type="http://schemas.openxmlformats.org/officeDocument/2006/relationships/slide" Target="/ppt/slides/slide3.xml" Id="Rc86cffcf951a4b85" /><Relationship Type="http://schemas.openxmlformats.org/officeDocument/2006/relationships/slide" Target="/ppt/slides/slide4.xml" Id="Rf8107ef20d7a4ef0" /><Relationship Type="http://schemas.openxmlformats.org/officeDocument/2006/relationships/slide" Target="/ppt/slides/slide5.xml" Id="Rd91b49c15d44450f" /><Relationship Type="http://schemas.openxmlformats.org/officeDocument/2006/relationships/slide" Target="/ppt/slides/slide6.xml" Id="Ra62cfb857b7044b4" /><Relationship Type="http://schemas.openxmlformats.org/officeDocument/2006/relationships/slide" Target="/ppt/slides/slide7.xml" Id="Recfb5d0d7e52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6a47f303948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dc9f473c743e4" /><Relationship Type="http://schemas.openxmlformats.org/officeDocument/2006/relationships/theme" Target="/ppt/slideMasters/theme/theme1.xml" Id="R22ad5246b4b94a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dc9f473c7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33be5069e4d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33a9475f143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ad893bd7542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bbe7c78534b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b5f60095d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a9de75a4f48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6f238c34b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PRO-SJEKT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PRO-SJEKT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12 563 956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4 384 062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SØR-REIME KURT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983 898 033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