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ebd103fd634d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e9f94f6964a18"/>
  </p:sldMasterIdLst>
  <p:sldIdLst>
    <p:sldId xmlns:r="http://schemas.openxmlformats.org/officeDocument/2006/relationships" id="256" r:id="R7d5e1fa592f14e70"/>
    <p:sldId xmlns:r="http://schemas.openxmlformats.org/officeDocument/2006/relationships" id="257" r:id="R169a82217c1c4fcb"/>
    <p:sldId xmlns:r="http://schemas.openxmlformats.org/officeDocument/2006/relationships" id="258" r:id="R5efc61baf3004614"/>
    <p:sldId xmlns:r="http://schemas.openxmlformats.org/officeDocument/2006/relationships" id="259" r:id="R74f11db20fa44e7b"/>
    <p:sldId xmlns:r="http://schemas.openxmlformats.org/officeDocument/2006/relationships" id="260" r:id="Re8f3191bae8b4b9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e9f94f6964a18" /><Relationship Type="http://schemas.openxmlformats.org/officeDocument/2006/relationships/slide" Target="/ppt/slides/slide1.xml" Id="R7d5e1fa592f14e70" /><Relationship Type="http://schemas.openxmlformats.org/officeDocument/2006/relationships/slide" Target="/ppt/slides/slide2.xml" Id="R169a82217c1c4fcb" /><Relationship Type="http://schemas.openxmlformats.org/officeDocument/2006/relationships/slide" Target="/ppt/slides/slide3.xml" Id="R5efc61baf3004614" /><Relationship Type="http://schemas.openxmlformats.org/officeDocument/2006/relationships/slide" Target="/ppt/slides/slide4.xml" Id="R74f11db20fa44e7b" /><Relationship Type="http://schemas.openxmlformats.org/officeDocument/2006/relationships/slide" Target="/ppt/slides/slide5.xml" Id="Re8f3191bae8b4b9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4cbfbc153d411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c9a85f53f4e53" /><Relationship Type="http://schemas.openxmlformats.org/officeDocument/2006/relationships/theme" Target="/ppt/slideMasters/theme/theme1.xml" Id="Raf8cb066b11741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dc9a85f53f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c76b7c14847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4234904e440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460c0a46cd47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7e9bfb9514a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3b676221f64b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JUBA - OSLO OG AKERSHUS KRETS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JUBA - OSLO OG AKERSHUS KRETS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Inger Olsbu, Vestbyveien 23M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21 45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983 867 928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JUBA - OSLO OG AKERSHUS KRETS</a:t>
            </a:r>
          </a:p>
        </p:txBody>
      </p:sp>
    </p:spTree>
  </p:cSld>
  <p:clrMapOvr>
    <a:masterClrMapping xmlns:a="http://schemas.openxmlformats.org/drawingml/2006/main"/>
  </p:clrMapOvr>
</p:sld>
</file>