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1fb9ee0b3f42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30c04031540e8"/>
  </p:sldMasterIdLst>
  <p:sldIdLst>
    <p:sldId xmlns:r="http://schemas.openxmlformats.org/officeDocument/2006/relationships" id="256" r:id="Re6d64657d27b4fa6"/>
    <p:sldId xmlns:r="http://schemas.openxmlformats.org/officeDocument/2006/relationships" id="257" r:id="R6cc4c153b0c3452f"/>
    <p:sldId xmlns:r="http://schemas.openxmlformats.org/officeDocument/2006/relationships" id="258" r:id="Rd95d87b8267f4376"/>
    <p:sldId xmlns:r="http://schemas.openxmlformats.org/officeDocument/2006/relationships" id="259" r:id="Rbe904545484843c3"/>
    <p:sldId xmlns:r="http://schemas.openxmlformats.org/officeDocument/2006/relationships" id="260" r:id="Rb1c6a85a95034f2f"/>
    <p:sldId xmlns:r="http://schemas.openxmlformats.org/officeDocument/2006/relationships" id="261" r:id="Rb288966a186b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30c04031540e8" /><Relationship Type="http://schemas.openxmlformats.org/officeDocument/2006/relationships/slide" Target="/ppt/slides/slide1.xml" Id="Re6d64657d27b4fa6" /><Relationship Type="http://schemas.openxmlformats.org/officeDocument/2006/relationships/slide" Target="/ppt/slides/slide2.xml" Id="R6cc4c153b0c3452f" /><Relationship Type="http://schemas.openxmlformats.org/officeDocument/2006/relationships/slide" Target="/ppt/slides/slide3.xml" Id="Rd95d87b8267f4376" /><Relationship Type="http://schemas.openxmlformats.org/officeDocument/2006/relationships/slide" Target="/ppt/slides/slide4.xml" Id="Rbe904545484843c3" /><Relationship Type="http://schemas.openxmlformats.org/officeDocument/2006/relationships/slide" Target="/ppt/slides/slide5.xml" Id="Rb1c6a85a95034f2f" /><Relationship Type="http://schemas.openxmlformats.org/officeDocument/2006/relationships/slide" Target="/ppt/slides/slide6.xml" Id="Rb288966a186b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16491200f4a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d5c8d2bed41fc" /><Relationship Type="http://schemas.openxmlformats.org/officeDocument/2006/relationships/theme" Target="/ppt/slideMasters/theme/theme1.xml" Id="Re298c5680a40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fd5c8d2bed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ce9fc85ea4e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84d1299f5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16d5081e043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23b12b0ce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3d392d024f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1f5a5d3ce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JUBA - OSLO OG AKERSHUS KRETS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Olsbu, Vestbyveien 23M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45 44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983 867 928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