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c1de71c2b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8c2e8fae64480"/>
  </p:sldMasterIdLst>
  <p:sldIdLst>
    <p:sldId xmlns:r="http://schemas.openxmlformats.org/officeDocument/2006/relationships" id="256" r:id="R825be1b0b95043ef"/>
    <p:sldId xmlns:r="http://schemas.openxmlformats.org/officeDocument/2006/relationships" id="257" r:id="R6756bf7a51834179"/>
    <p:sldId xmlns:r="http://schemas.openxmlformats.org/officeDocument/2006/relationships" id="258" r:id="Rd1f08a1082114a00"/>
    <p:sldId xmlns:r="http://schemas.openxmlformats.org/officeDocument/2006/relationships" id="259" r:id="R9e276b5389034a53"/>
    <p:sldId xmlns:r="http://schemas.openxmlformats.org/officeDocument/2006/relationships" id="260" r:id="R63f31a5772ab4599"/>
    <p:sldId xmlns:r="http://schemas.openxmlformats.org/officeDocument/2006/relationships" id="261" r:id="R7cbe89bb4254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8c2e8fae64480" /><Relationship Type="http://schemas.openxmlformats.org/officeDocument/2006/relationships/slide" Target="/ppt/slides/slide1.xml" Id="R825be1b0b95043ef" /><Relationship Type="http://schemas.openxmlformats.org/officeDocument/2006/relationships/slide" Target="/ppt/slides/slide2.xml" Id="R6756bf7a51834179" /><Relationship Type="http://schemas.openxmlformats.org/officeDocument/2006/relationships/slide" Target="/ppt/slides/slide3.xml" Id="Rd1f08a1082114a00" /><Relationship Type="http://schemas.openxmlformats.org/officeDocument/2006/relationships/slide" Target="/ppt/slides/slide4.xml" Id="R9e276b5389034a53" /><Relationship Type="http://schemas.openxmlformats.org/officeDocument/2006/relationships/slide" Target="/ppt/slides/slide5.xml" Id="R63f31a5772ab4599" /><Relationship Type="http://schemas.openxmlformats.org/officeDocument/2006/relationships/slide" Target="/ppt/slides/slide6.xml" Id="R7cbe89bb4254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847688f34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6feb69a054920" /><Relationship Type="http://schemas.openxmlformats.org/officeDocument/2006/relationships/theme" Target="/ppt/slideMasters/theme/theme1.xml" Id="R78a6aecea86e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6feb69a05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68b832652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39128746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b25c48d6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8a64bdb17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aff18be7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b6154326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