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847cbb18f844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97131400f14f65"/>
  </p:sldMasterIdLst>
  <p:sldIdLst>
    <p:sldId xmlns:r="http://schemas.openxmlformats.org/officeDocument/2006/relationships" id="256" r:id="R0bd9ee0dbf25411a"/>
    <p:sldId xmlns:r="http://schemas.openxmlformats.org/officeDocument/2006/relationships" id="257" r:id="R8d0a98490c0b49f9"/>
    <p:sldId xmlns:r="http://schemas.openxmlformats.org/officeDocument/2006/relationships" id="258" r:id="Rb356d4317ca94edf"/>
    <p:sldId xmlns:r="http://schemas.openxmlformats.org/officeDocument/2006/relationships" id="259" r:id="Rd4910eaadd6b4150"/>
    <p:sldId xmlns:r="http://schemas.openxmlformats.org/officeDocument/2006/relationships" id="260" r:id="R8746e820bdfb4b35"/>
    <p:sldId xmlns:r="http://schemas.openxmlformats.org/officeDocument/2006/relationships" id="261" r:id="R55118f566ec74abb"/>
    <p:sldId xmlns:r="http://schemas.openxmlformats.org/officeDocument/2006/relationships" id="262" r:id="R7145a2b25a9e46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97131400f14f65" /><Relationship Type="http://schemas.openxmlformats.org/officeDocument/2006/relationships/slide" Target="/ppt/slides/slide1.xml" Id="R0bd9ee0dbf25411a" /><Relationship Type="http://schemas.openxmlformats.org/officeDocument/2006/relationships/slide" Target="/ppt/slides/slide2.xml" Id="R8d0a98490c0b49f9" /><Relationship Type="http://schemas.openxmlformats.org/officeDocument/2006/relationships/slide" Target="/ppt/slides/slide3.xml" Id="Rb356d4317ca94edf" /><Relationship Type="http://schemas.openxmlformats.org/officeDocument/2006/relationships/slide" Target="/ppt/slides/slide4.xml" Id="Rd4910eaadd6b4150" /><Relationship Type="http://schemas.openxmlformats.org/officeDocument/2006/relationships/slide" Target="/ppt/slides/slide5.xml" Id="R8746e820bdfb4b35" /><Relationship Type="http://schemas.openxmlformats.org/officeDocument/2006/relationships/slide" Target="/ppt/slides/slide6.xml" Id="R55118f566ec74abb" /><Relationship Type="http://schemas.openxmlformats.org/officeDocument/2006/relationships/slide" Target="/ppt/slides/slide7.xml" Id="R7145a2b25a9e46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58f7543dce41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7b1d7bee8466d" /><Relationship Type="http://schemas.openxmlformats.org/officeDocument/2006/relationships/theme" Target="/ppt/slideMasters/theme/theme1.xml" Id="R0323a2e70d0c4e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07b1d7bee846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56e0b5ca824a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16b6db7c049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229fb26a741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07aad04204c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f8f017ea24e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6641646da4e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c2fc420fb4c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BRC.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BRC. AS ble etablert [år] og holder til i Hauge I Dalane.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−1 059 184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124 037 191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128 974 376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133 169 676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ARNFRED LENNART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Årosveien 14C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4380 Hauge I Dalane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alb@brc.as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983 842 321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BRC. AS</a:t>
            </a:r>
          </a:p>
        </p:txBody>
      </p:sp>
    </p:spTree>
  </p:cSld>
  <p:clrMapOvr>
    <a:masterClrMapping xmlns:a="http://schemas.openxmlformats.org/drawingml/2006/main"/>
  </p:clrMapOvr>
</p:sld>
</file>