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2180ccb1f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41ec713744217"/>
  </p:sldMasterIdLst>
  <p:sldIdLst>
    <p:sldId xmlns:r="http://schemas.openxmlformats.org/officeDocument/2006/relationships" id="256" r:id="R58c514d134d34c0d"/>
    <p:sldId xmlns:r="http://schemas.openxmlformats.org/officeDocument/2006/relationships" id="257" r:id="Ra601d5561fd84dab"/>
    <p:sldId xmlns:r="http://schemas.openxmlformats.org/officeDocument/2006/relationships" id="258" r:id="R3d429688a91a44ac"/>
    <p:sldId xmlns:r="http://schemas.openxmlformats.org/officeDocument/2006/relationships" id="259" r:id="R2e275d390259429f"/>
    <p:sldId xmlns:r="http://schemas.openxmlformats.org/officeDocument/2006/relationships" id="260" r:id="Rb2c589721367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41ec713744217" /><Relationship Type="http://schemas.openxmlformats.org/officeDocument/2006/relationships/slide" Target="/ppt/slides/slide1.xml" Id="R58c514d134d34c0d" /><Relationship Type="http://schemas.openxmlformats.org/officeDocument/2006/relationships/slide" Target="/ppt/slides/slide2.xml" Id="Ra601d5561fd84dab" /><Relationship Type="http://schemas.openxmlformats.org/officeDocument/2006/relationships/slide" Target="/ppt/slides/slide3.xml" Id="R3d429688a91a44ac" /><Relationship Type="http://schemas.openxmlformats.org/officeDocument/2006/relationships/slide" Target="/ppt/slides/slide4.xml" Id="R2e275d390259429f" /><Relationship Type="http://schemas.openxmlformats.org/officeDocument/2006/relationships/slide" Target="/ppt/slides/slide5.xml" Id="Rb2c589721367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f0a61f59e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cd8cbd16448b2" /><Relationship Type="http://schemas.openxmlformats.org/officeDocument/2006/relationships/theme" Target="/ppt/slideMasters/theme/theme1.xml" Id="R9dff606e6039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cd8cbd164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2920551ec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a348c33b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80c53a622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d91318597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941c95819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