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9c2ba095743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1fd4bed3940cf"/>
  </p:sldMasterIdLst>
  <p:sldIdLst>
    <p:sldId xmlns:r="http://schemas.openxmlformats.org/officeDocument/2006/relationships" id="256" r:id="R1b62dc10a21b414f"/>
    <p:sldId xmlns:r="http://schemas.openxmlformats.org/officeDocument/2006/relationships" id="257" r:id="R08fd7ae4f6284579"/>
    <p:sldId xmlns:r="http://schemas.openxmlformats.org/officeDocument/2006/relationships" id="258" r:id="Re032007b99734142"/>
    <p:sldId xmlns:r="http://schemas.openxmlformats.org/officeDocument/2006/relationships" id="259" r:id="R8887249c61d14458"/>
    <p:sldId xmlns:r="http://schemas.openxmlformats.org/officeDocument/2006/relationships" id="260" r:id="R53665913cd684c73"/>
    <p:sldId xmlns:r="http://schemas.openxmlformats.org/officeDocument/2006/relationships" id="261" r:id="R7aa7f910c41e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1fd4bed3940cf" /><Relationship Type="http://schemas.openxmlformats.org/officeDocument/2006/relationships/slide" Target="/ppt/slides/slide1.xml" Id="R1b62dc10a21b414f" /><Relationship Type="http://schemas.openxmlformats.org/officeDocument/2006/relationships/slide" Target="/ppt/slides/slide2.xml" Id="R08fd7ae4f6284579" /><Relationship Type="http://schemas.openxmlformats.org/officeDocument/2006/relationships/slide" Target="/ppt/slides/slide3.xml" Id="Re032007b99734142" /><Relationship Type="http://schemas.openxmlformats.org/officeDocument/2006/relationships/slide" Target="/ppt/slides/slide4.xml" Id="R8887249c61d14458" /><Relationship Type="http://schemas.openxmlformats.org/officeDocument/2006/relationships/slide" Target="/ppt/slides/slide5.xml" Id="R53665913cd684c73" /><Relationship Type="http://schemas.openxmlformats.org/officeDocument/2006/relationships/slide" Target="/ppt/slides/slide6.xml" Id="R7aa7f910c41e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d065ca8ed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d578cdcd46c5" /><Relationship Type="http://schemas.openxmlformats.org/officeDocument/2006/relationships/theme" Target="/ppt/slideMasters/theme/theme1.xml" Id="Rbb44a2710e53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1d578cdcd46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95a1a7db4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2150d61b4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a50b745b7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126984c27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d2a69d540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2ec80f293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