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f6d116419347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87d71d1644cd7"/>
  </p:sldMasterIdLst>
  <p:sldIdLst>
    <p:sldId xmlns:r="http://schemas.openxmlformats.org/officeDocument/2006/relationships" id="256" r:id="R2e2fbb240de448d8"/>
    <p:sldId xmlns:r="http://schemas.openxmlformats.org/officeDocument/2006/relationships" id="257" r:id="R89796c0c7ede4005"/>
    <p:sldId xmlns:r="http://schemas.openxmlformats.org/officeDocument/2006/relationships" id="258" r:id="Rde6870d14d874d79"/>
    <p:sldId xmlns:r="http://schemas.openxmlformats.org/officeDocument/2006/relationships" id="259" r:id="R2b00ea7fab954135"/>
    <p:sldId xmlns:r="http://schemas.openxmlformats.org/officeDocument/2006/relationships" id="260" r:id="R4aa0911171724733"/>
    <p:sldId xmlns:r="http://schemas.openxmlformats.org/officeDocument/2006/relationships" id="261" r:id="Rdccaf0d9d01649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87d71d1644cd7" /><Relationship Type="http://schemas.openxmlformats.org/officeDocument/2006/relationships/slide" Target="/ppt/slides/slide1.xml" Id="R2e2fbb240de448d8" /><Relationship Type="http://schemas.openxmlformats.org/officeDocument/2006/relationships/slide" Target="/ppt/slides/slide2.xml" Id="R89796c0c7ede4005" /><Relationship Type="http://schemas.openxmlformats.org/officeDocument/2006/relationships/slide" Target="/ppt/slides/slide3.xml" Id="Rde6870d14d874d79" /><Relationship Type="http://schemas.openxmlformats.org/officeDocument/2006/relationships/slide" Target="/ppt/slides/slide4.xml" Id="R2b00ea7fab954135" /><Relationship Type="http://schemas.openxmlformats.org/officeDocument/2006/relationships/slide" Target="/ppt/slides/slide5.xml" Id="R4aa0911171724733" /><Relationship Type="http://schemas.openxmlformats.org/officeDocument/2006/relationships/slide" Target="/ppt/slides/slide6.xml" Id="Rdccaf0d9d01649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6c5ea60d7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225ba58894e72" /><Relationship Type="http://schemas.openxmlformats.org/officeDocument/2006/relationships/theme" Target="/ppt/slideMasters/theme/theme1.xml" Id="R967510f376984b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5225ba58894e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270155e124f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461041af7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ea1108f1d45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0a7aa84864b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487a2224540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8080e11784c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983 773 370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