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ff91d3134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80c8b5ce44dec"/>
  </p:sldMasterIdLst>
  <p:sldIdLst>
    <p:sldId xmlns:r="http://schemas.openxmlformats.org/officeDocument/2006/relationships" id="256" r:id="R5ab688aa940a42b8"/>
    <p:sldId xmlns:r="http://schemas.openxmlformats.org/officeDocument/2006/relationships" id="257" r:id="R1296246e5d0245ff"/>
    <p:sldId xmlns:r="http://schemas.openxmlformats.org/officeDocument/2006/relationships" id="258" r:id="R05d285dc6fea48b0"/>
    <p:sldId xmlns:r="http://schemas.openxmlformats.org/officeDocument/2006/relationships" id="259" r:id="Rd8f9845fd79147cc"/>
    <p:sldId xmlns:r="http://schemas.openxmlformats.org/officeDocument/2006/relationships" id="260" r:id="Refdca2a86e2c48eb"/>
    <p:sldId xmlns:r="http://schemas.openxmlformats.org/officeDocument/2006/relationships" id="261" r:id="R6ec6f06d90464917"/>
    <p:sldId xmlns:r="http://schemas.openxmlformats.org/officeDocument/2006/relationships" id="262" r:id="R7c20668ea866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80c8b5ce44dec" /><Relationship Type="http://schemas.openxmlformats.org/officeDocument/2006/relationships/slide" Target="/ppt/slides/slide1.xml" Id="R5ab688aa940a42b8" /><Relationship Type="http://schemas.openxmlformats.org/officeDocument/2006/relationships/slide" Target="/ppt/slides/slide2.xml" Id="R1296246e5d0245ff" /><Relationship Type="http://schemas.openxmlformats.org/officeDocument/2006/relationships/slide" Target="/ppt/slides/slide3.xml" Id="R05d285dc6fea48b0" /><Relationship Type="http://schemas.openxmlformats.org/officeDocument/2006/relationships/slide" Target="/ppt/slides/slide4.xml" Id="Rd8f9845fd79147cc" /><Relationship Type="http://schemas.openxmlformats.org/officeDocument/2006/relationships/slide" Target="/ppt/slides/slide5.xml" Id="Refdca2a86e2c48eb" /><Relationship Type="http://schemas.openxmlformats.org/officeDocument/2006/relationships/slide" Target="/ppt/slides/slide6.xml" Id="R6ec6f06d90464917" /><Relationship Type="http://schemas.openxmlformats.org/officeDocument/2006/relationships/slide" Target="/ppt/slides/slide7.xml" Id="R7c20668ea866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5c8d78ddd46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db60b30074613" /><Relationship Type="http://schemas.openxmlformats.org/officeDocument/2006/relationships/theme" Target="/ppt/slideMasters/theme/theme1.xml" Id="R598eafd41761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db60b3007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6a9e518e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fdc9f64e1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ed86077f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9defa5d9a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11081028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0e4b99bf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6f810b4da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GRINDALEN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