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039f4dc7d146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06ee3cf8d343e1"/>
  </p:sldMasterIdLst>
  <p:sldIdLst>
    <p:sldId xmlns:r="http://schemas.openxmlformats.org/officeDocument/2006/relationships" id="256" r:id="R6bf3c05da363417a"/>
    <p:sldId xmlns:r="http://schemas.openxmlformats.org/officeDocument/2006/relationships" id="257" r:id="Rbc129a8658d54df6"/>
    <p:sldId xmlns:r="http://schemas.openxmlformats.org/officeDocument/2006/relationships" id="258" r:id="Rea7a5aa60ded4cf2"/>
    <p:sldId xmlns:r="http://schemas.openxmlformats.org/officeDocument/2006/relationships" id="259" r:id="Rf87df8a99f284d14"/>
    <p:sldId xmlns:r="http://schemas.openxmlformats.org/officeDocument/2006/relationships" id="260" r:id="Rf860e49e929e4dff"/>
    <p:sldId xmlns:r="http://schemas.openxmlformats.org/officeDocument/2006/relationships" id="261" r:id="R710dc03d00a74c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06ee3cf8d343e1" /><Relationship Type="http://schemas.openxmlformats.org/officeDocument/2006/relationships/slide" Target="/ppt/slides/slide1.xml" Id="R6bf3c05da363417a" /><Relationship Type="http://schemas.openxmlformats.org/officeDocument/2006/relationships/slide" Target="/ppt/slides/slide2.xml" Id="Rbc129a8658d54df6" /><Relationship Type="http://schemas.openxmlformats.org/officeDocument/2006/relationships/slide" Target="/ppt/slides/slide3.xml" Id="Rea7a5aa60ded4cf2" /><Relationship Type="http://schemas.openxmlformats.org/officeDocument/2006/relationships/slide" Target="/ppt/slides/slide4.xml" Id="Rf87df8a99f284d14" /><Relationship Type="http://schemas.openxmlformats.org/officeDocument/2006/relationships/slide" Target="/ppt/slides/slide5.xml" Id="Rf860e49e929e4dff" /><Relationship Type="http://schemas.openxmlformats.org/officeDocument/2006/relationships/slide" Target="/ppt/slides/slide6.xml" Id="R710dc03d00a74c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f2db66eae84c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f2604c5374e56" /><Relationship Type="http://schemas.openxmlformats.org/officeDocument/2006/relationships/theme" Target="/ppt/slideMasters/theme/theme1.xml" Id="R802127ceb7f746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af2604c5374e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447b190a44f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0d98cac8c41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48d02aad924c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d9a0dfd034dc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18a40742f46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6e4d1b1564b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AVANTI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AVANTI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590 046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447 988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1 476 593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2 544 751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AVANTI INVEST AS</a:t>
            </a:r>
          </a:p>
        </p:txBody>
      </p:sp>
    </p:spTree>
  </p:cSld>
  <p:clrMapOvr>
    <a:masterClrMapping xmlns:a="http://schemas.openxmlformats.org/drawingml/2006/main"/>
  </p:clrMapOvr>
</p:sld>
</file>