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8a2e3b2c3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a81605459404a"/>
  </p:sldMasterIdLst>
  <p:sldIdLst>
    <p:sldId xmlns:r="http://schemas.openxmlformats.org/officeDocument/2006/relationships" id="256" r:id="R45c167a348534045"/>
    <p:sldId xmlns:r="http://schemas.openxmlformats.org/officeDocument/2006/relationships" id="257" r:id="Rd3850aa89fff4626"/>
    <p:sldId xmlns:r="http://schemas.openxmlformats.org/officeDocument/2006/relationships" id="258" r:id="Reee09a12d80e4a2a"/>
    <p:sldId xmlns:r="http://schemas.openxmlformats.org/officeDocument/2006/relationships" id="259" r:id="Rc9f3fb5ec069494f"/>
    <p:sldId xmlns:r="http://schemas.openxmlformats.org/officeDocument/2006/relationships" id="260" r:id="R67d7ca9872ea46cd"/>
    <p:sldId xmlns:r="http://schemas.openxmlformats.org/officeDocument/2006/relationships" id="261" r:id="R400eb692aa974edc"/>
    <p:sldId xmlns:r="http://schemas.openxmlformats.org/officeDocument/2006/relationships" id="262" r:id="R9d02afde0f17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a81605459404a" /><Relationship Type="http://schemas.openxmlformats.org/officeDocument/2006/relationships/slide" Target="/ppt/slides/slide1.xml" Id="R45c167a348534045" /><Relationship Type="http://schemas.openxmlformats.org/officeDocument/2006/relationships/slide" Target="/ppt/slides/slide2.xml" Id="Rd3850aa89fff4626" /><Relationship Type="http://schemas.openxmlformats.org/officeDocument/2006/relationships/slide" Target="/ppt/slides/slide3.xml" Id="Reee09a12d80e4a2a" /><Relationship Type="http://schemas.openxmlformats.org/officeDocument/2006/relationships/slide" Target="/ppt/slides/slide4.xml" Id="Rc9f3fb5ec069494f" /><Relationship Type="http://schemas.openxmlformats.org/officeDocument/2006/relationships/slide" Target="/ppt/slides/slide5.xml" Id="R67d7ca9872ea46cd" /><Relationship Type="http://schemas.openxmlformats.org/officeDocument/2006/relationships/slide" Target="/ppt/slides/slide6.xml" Id="R400eb692aa974edc" /><Relationship Type="http://schemas.openxmlformats.org/officeDocument/2006/relationships/slide" Target="/ppt/slides/slide7.xml" Id="R9d02afde0f17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c0e920a7e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598e0ce6b422b" /><Relationship Type="http://schemas.openxmlformats.org/officeDocument/2006/relationships/theme" Target="/ppt/slideMasters/theme/theme1.xml" Id="Rff2849baf13548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598e0ce6b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1122a305b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6de312bae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0c1b1d4304b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d63f01975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e55b6e452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5d134088a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ff32d202444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