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c27eb7254446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555968f1314b7d"/>
  </p:sldMasterIdLst>
  <p:sldIdLst>
    <p:sldId xmlns:r="http://schemas.openxmlformats.org/officeDocument/2006/relationships" id="256" r:id="Rda3269a0416f43b6"/>
    <p:sldId xmlns:r="http://schemas.openxmlformats.org/officeDocument/2006/relationships" id="257" r:id="R7e27312e19f64e1b"/>
    <p:sldId xmlns:r="http://schemas.openxmlformats.org/officeDocument/2006/relationships" id="258" r:id="R82b83b00386c45b0"/>
    <p:sldId xmlns:r="http://schemas.openxmlformats.org/officeDocument/2006/relationships" id="259" r:id="Rba11a9c4e42d4411"/>
    <p:sldId xmlns:r="http://schemas.openxmlformats.org/officeDocument/2006/relationships" id="260" r:id="R2e7155a11a174584"/>
    <p:sldId xmlns:r="http://schemas.openxmlformats.org/officeDocument/2006/relationships" id="261" r:id="R9423451d3c3240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555968f1314b7d" /><Relationship Type="http://schemas.openxmlformats.org/officeDocument/2006/relationships/slide" Target="/ppt/slides/slide1.xml" Id="Rda3269a0416f43b6" /><Relationship Type="http://schemas.openxmlformats.org/officeDocument/2006/relationships/slide" Target="/ppt/slides/slide2.xml" Id="R7e27312e19f64e1b" /><Relationship Type="http://schemas.openxmlformats.org/officeDocument/2006/relationships/slide" Target="/ppt/slides/slide3.xml" Id="R82b83b00386c45b0" /><Relationship Type="http://schemas.openxmlformats.org/officeDocument/2006/relationships/slide" Target="/ppt/slides/slide4.xml" Id="Rba11a9c4e42d4411" /><Relationship Type="http://schemas.openxmlformats.org/officeDocument/2006/relationships/slide" Target="/ppt/slides/slide5.xml" Id="R2e7155a11a174584" /><Relationship Type="http://schemas.openxmlformats.org/officeDocument/2006/relationships/slide" Target="/ppt/slides/slide6.xml" Id="R9423451d3c3240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22db7a27ef4e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b6cd86ce946a9" /><Relationship Type="http://schemas.openxmlformats.org/officeDocument/2006/relationships/theme" Target="/ppt/slideMasters/theme/theme1.xml" Id="R34b4f20139ae4b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4b6cd86ce946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182a609744b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38dae5bc64c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b11a4620849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80ef808044e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188c1dc1d46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caeba03724d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VIEW Procurator AS, 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71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983 539 033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 INVEST AS</a:t>
            </a:r>
          </a:p>
        </p:txBody>
      </p:sp>
    </p:spTree>
  </p:cSld>
  <p:clrMapOvr>
    <a:masterClrMapping xmlns:a="http://schemas.openxmlformats.org/drawingml/2006/main"/>
  </p:clrMapOvr>
</p:sld>
</file>