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b1de5b15d49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1c38b84f334ed1"/>
  </p:sldMasterIdLst>
  <p:sldIdLst>
    <p:sldId xmlns:r="http://schemas.openxmlformats.org/officeDocument/2006/relationships" id="256" r:id="R874107a36a9e4e41"/>
    <p:sldId xmlns:r="http://schemas.openxmlformats.org/officeDocument/2006/relationships" id="257" r:id="R07bc51e35ba44352"/>
    <p:sldId xmlns:r="http://schemas.openxmlformats.org/officeDocument/2006/relationships" id="258" r:id="R8d872027849a4013"/>
    <p:sldId xmlns:r="http://schemas.openxmlformats.org/officeDocument/2006/relationships" id="259" r:id="R485f3c9c6bf94b4c"/>
    <p:sldId xmlns:r="http://schemas.openxmlformats.org/officeDocument/2006/relationships" id="260" r:id="R22ad77d863f44914"/>
    <p:sldId xmlns:r="http://schemas.openxmlformats.org/officeDocument/2006/relationships" id="261" r:id="Rc881c0813fee4b34"/>
    <p:sldId xmlns:r="http://schemas.openxmlformats.org/officeDocument/2006/relationships" id="262" r:id="R66a099f019e148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c38b84f334ed1" /><Relationship Type="http://schemas.openxmlformats.org/officeDocument/2006/relationships/slide" Target="/ppt/slides/slide1.xml" Id="R874107a36a9e4e41" /><Relationship Type="http://schemas.openxmlformats.org/officeDocument/2006/relationships/slide" Target="/ppt/slides/slide2.xml" Id="R07bc51e35ba44352" /><Relationship Type="http://schemas.openxmlformats.org/officeDocument/2006/relationships/slide" Target="/ppt/slides/slide3.xml" Id="R8d872027849a4013" /><Relationship Type="http://schemas.openxmlformats.org/officeDocument/2006/relationships/slide" Target="/ppt/slides/slide4.xml" Id="R485f3c9c6bf94b4c" /><Relationship Type="http://schemas.openxmlformats.org/officeDocument/2006/relationships/slide" Target="/ppt/slides/slide5.xml" Id="R22ad77d863f44914" /><Relationship Type="http://schemas.openxmlformats.org/officeDocument/2006/relationships/slide" Target="/ppt/slides/slide6.xml" Id="Rc881c0813fee4b34" /><Relationship Type="http://schemas.openxmlformats.org/officeDocument/2006/relationships/slide" Target="/ppt/slides/slide7.xml" Id="R66a099f019e148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80571970546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82ba7e2c54e7e" /><Relationship Type="http://schemas.openxmlformats.org/officeDocument/2006/relationships/theme" Target="/ppt/slideMasters/theme/theme1.xml" Id="Rcf0493de6fb04e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d82ba7e2c5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0dd249cab43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98d95462f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5e4f7e1e2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2f7db8f72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cf54b12ac4c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bd55f1c5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3e753f65349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SPILDE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SPILDE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1 024 354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935 881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1 552 134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SPILDE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Selvbyggerveien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983 503 012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