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e59b5d6d8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83a52666b465b"/>
  </p:sldMasterIdLst>
  <p:sldIdLst>
    <p:sldId xmlns:r="http://schemas.openxmlformats.org/officeDocument/2006/relationships" id="256" r:id="R3fff19be92614aa4"/>
    <p:sldId xmlns:r="http://schemas.openxmlformats.org/officeDocument/2006/relationships" id="257" r:id="R95ba0b66de4746ec"/>
    <p:sldId xmlns:r="http://schemas.openxmlformats.org/officeDocument/2006/relationships" id="258" r:id="R934cc2eb3f4d418e"/>
    <p:sldId xmlns:r="http://schemas.openxmlformats.org/officeDocument/2006/relationships" id="259" r:id="Rfd3f8337fcb74ddf"/>
    <p:sldId xmlns:r="http://schemas.openxmlformats.org/officeDocument/2006/relationships" id="260" r:id="R4c61cd2b0bee4cd1"/>
    <p:sldId xmlns:r="http://schemas.openxmlformats.org/officeDocument/2006/relationships" id="261" r:id="R595c2474e69a4730"/>
    <p:sldId xmlns:r="http://schemas.openxmlformats.org/officeDocument/2006/relationships" id="262" r:id="Rc35faf2e763c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83a52666b465b" /><Relationship Type="http://schemas.openxmlformats.org/officeDocument/2006/relationships/slide" Target="/ppt/slides/slide1.xml" Id="R3fff19be92614aa4" /><Relationship Type="http://schemas.openxmlformats.org/officeDocument/2006/relationships/slide" Target="/ppt/slides/slide2.xml" Id="R95ba0b66de4746ec" /><Relationship Type="http://schemas.openxmlformats.org/officeDocument/2006/relationships/slide" Target="/ppt/slides/slide3.xml" Id="R934cc2eb3f4d418e" /><Relationship Type="http://schemas.openxmlformats.org/officeDocument/2006/relationships/slide" Target="/ppt/slides/slide4.xml" Id="Rfd3f8337fcb74ddf" /><Relationship Type="http://schemas.openxmlformats.org/officeDocument/2006/relationships/slide" Target="/ppt/slides/slide5.xml" Id="R4c61cd2b0bee4cd1" /><Relationship Type="http://schemas.openxmlformats.org/officeDocument/2006/relationships/slide" Target="/ppt/slides/slide6.xml" Id="R595c2474e69a4730" /><Relationship Type="http://schemas.openxmlformats.org/officeDocument/2006/relationships/slide" Target="/ppt/slides/slide7.xml" Id="Rc35faf2e763c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3d8c4f84c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130eac1744c19" /><Relationship Type="http://schemas.openxmlformats.org/officeDocument/2006/relationships/theme" Target="/ppt/slideMasters/theme/theme1.xml" Id="Ra4ce204b306043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130eac174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b2ca43c77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a975852d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8b1cea02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4ab2cae93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99fdcac71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cefd6f27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5130fcb1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ØYRA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 EIGEDOM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7 774 241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MARIA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MARTIN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983 502 989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ØYRA EIGEDOM AS</a:t>
            </a:r>
          </a:p>
        </p:txBody>
      </p:sp>
    </p:spTree>
  </p:cSld>
  <p:clrMapOvr>
    <a:masterClrMapping xmlns:a="http://schemas.openxmlformats.org/drawingml/2006/main"/>
  </p:clrMapOvr>
</p:sld>
</file>