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034a5fec1984c1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bf22befb6ff4b2b"/>
  </p:sldMasterIdLst>
  <p:sldIdLst>
    <p:sldId xmlns:r="http://schemas.openxmlformats.org/officeDocument/2006/relationships" id="256" r:id="R6658b766b2444595"/>
    <p:sldId xmlns:r="http://schemas.openxmlformats.org/officeDocument/2006/relationships" id="257" r:id="R1fc863c11830458d"/>
    <p:sldId xmlns:r="http://schemas.openxmlformats.org/officeDocument/2006/relationships" id="258" r:id="Rf2278efeec7e41c8"/>
    <p:sldId xmlns:r="http://schemas.openxmlformats.org/officeDocument/2006/relationships" id="259" r:id="R7ff5c019f85141d5"/>
    <p:sldId xmlns:r="http://schemas.openxmlformats.org/officeDocument/2006/relationships" id="260" r:id="R9b750ac731a7449e"/>
    <p:sldId xmlns:r="http://schemas.openxmlformats.org/officeDocument/2006/relationships" id="261" r:id="Rf1de2a510e80420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bf22befb6ff4b2b" /><Relationship Type="http://schemas.openxmlformats.org/officeDocument/2006/relationships/slide" Target="/ppt/slides/slide1.xml" Id="R6658b766b2444595" /><Relationship Type="http://schemas.openxmlformats.org/officeDocument/2006/relationships/slide" Target="/ppt/slides/slide2.xml" Id="R1fc863c11830458d" /><Relationship Type="http://schemas.openxmlformats.org/officeDocument/2006/relationships/slide" Target="/ppt/slides/slide3.xml" Id="Rf2278efeec7e41c8" /><Relationship Type="http://schemas.openxmlformats.org/officeDocument/2006/relationships/slide" Target="/ppt/slides/slide4.xml" Id="R7ff5c019f85141d5" /><Relationship Type="http://schemas.openxmlformats.org/officeDocument/2006/relationships/slide" Target="/ppt/slides/slide5.xml" Id="R9b750ac731a7449e" /><Relationship Type="http://schemas.openxmlformats.org/officeDocument/2006/relationships/slide" Target="/ppt/slides/slide6.xml" Id="Rf1de2a510e80420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556a30420d341d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526377bc7148a0" /><Relationship Type="http://schemas.openxmlformats.org/officeDocument/2006/relationships/theme" Target="/ppt/slideMasters/theme/theme1.xml" Id="Ra3c4ce4626f845e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1526377bc7148a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d2af5b18974e3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54d9dbee8249c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62be9f665d4e4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54a20145c546b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95e8801e91464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c34cb63e6f48d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ØYRA EIGEDOM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ØYRA EIGEDOM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ØYRA EIGEDOM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ØYRA EIGEDOM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ØYRA EIGEDOM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ØYRA EIGEDOM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Holten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6814 Førde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983 502 989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ØYRA EIGEDOM AS</a:t>
            </a:r>
          </a:p>
        </p:txBody>
      </p:sp>
    </p:spTree>
  </p:cSld>
  <p:clrMapOvr>
    <a:masterClrMapping xmlns:a="http://schemas.openxmlformats.org/drawingml/2006/main"/>
  </p:clrMapOvr>
</p:sld>
</file>