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a60993a55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af36df7e9401b"/>
  </p:sldMasterIdLst>
  <p:sldIdLst>
    <p:sldId xmlns:r="http://schemas.openxmlformats.org/officeDocument/2006/relationships" id="256" r:id="R652da832873e4357"/>
    <p:sldId xmlns:r="http://schemas.openxmlformats.org/officeDocument/2006/relationships" id="257" r:id="R247c6e6c7cbd44fa"/>
    <p:sldId xmlns:r="http://schemas.openxmlformats.org/officeDocument/2006/relationships" id="258" r:id="R80649b3c63f2451e"/>
    <p:sldId xmlns:r="http://schemas.openxmlformats.org/officeDocument/2006/relationships" id="259" r:id="R9d3c446e0f4b4092"/>
    <p:sldId xmlns:r="http://schemas.openxmlformats.org/officeDocument/2006/relationships" id="260" r:id="Rff46257fdda94dae"/>
    <p:sldId xmlns:r="http://schemas.openxmlformats.org/officeDocument/2006/relationships" id="261" r:id="Rfcd53aea3bb44f32"/>
    <p:sldId xmlns:r="http://schemas.openxmlformats.org/officeDocument/2006/relationships" id="262" r:id="R0b7d7b7f34e940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f36df7e9401b" /><Relationship Type="http://schemas.openxmlformats.org/officeDocument/2006/relationships/slide" Target="/ppt/slides/slide1.xml" Id="R652da832873e4357" /><Relationship Type="http://schemas.openxmlformats.org/officeDocument/2006/relationships/slide" Target="/ppt/slides/slide2.xml" Id="R247c6e6c7cbd44fa" /><Relationship Type="http://schemas.openxmlformats.org/officeDocument/2006/relationships/slide" Target="/ppt/slides/slide3.xml" Id="R80649b3c63f2451e" /><Relationship Type="http://schemas.openxmlformats.org/officeDocument/2006/relationships/slide" Target="/ppt/slides/slide4.xml" Id="R9d3c446e0f4b4092" /><Relationship Type="http://schemas.openxmlformats.org/officeDocument/2006/relationships/slide" Target="/ppt/slides/slide5.xml" Id="Rff46257fdda94dae" /><Relationship Type="http://schemas.openxmlformats.org/officeDocument/2006/relationships/slide" Target="/ppt/slides/slide6.xml" Id="Rfcd53aea3bb44f32" /><Relationship Type="http://schemas.openxmlformats.org/officeDocument/2006/relationships/slide" Target="/ppt/slides/slide7.xml" Id="R0b7d7b7f34e940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7251a6969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377f962264511" /><Relationship Type="http://schemas.openxmlformats.org/officeDocument/2006/relationships/theme" Target="/ppt/slideMasters/theme/theme1.xml" Id="Rc2f6866a5de94d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377f96226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ca2e82bc9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5a9d6352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0631e415a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40bc4f75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fc5ab71ac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5b85848b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f5a05f82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3 925 853 000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600 530 000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931 468 000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11 004 289 000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