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7e157cc79244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d1e2d37adb427b"/>
  </p:sldMasterIdLst>
  <p:sldIdLst>
    <p:sldId xmlns:r="http://schemas.openxmlformats.org/officeDocument/2006/relationships" id="256" r:id="Rcaadb18c7cd44f07"/>
    <p:sldId xmlns:r="http://schemas.openxmlformats.org/officeDocument/2006/relationships" id="257" r:id="R624f74a50ed64837"/>
    <p:sldId xmlns:r="http://schemas.openxmlformats.org/officeDocument/2006/relationships" id="258" r:id="R1a304c339dcd46e5"/>
    <p:sldId xmlns:r="http://schemas.openxmlformats.org/officeDocument/2006/relationships" id="259" r:id="R14a5186f83ff4267"/>
    <p:sldId xmlns:r="http://schemas.openxmlformats.org/officeDocument/2006/relationships" id="260" r:id="R880c87738e3544b1"/>
    <p:sldId xmlns:r="http://schemas.openxmlformats.org/officeDocument/2006/relationships" id="261" r:id="R67e8d14b43a347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d1e2d37adb427b" /><Relationship Type="http://schemas.openxmlformats.org/officeDocument/2006/relationships/slide" Target="/ppt/slides/slide1.xml" Id="Rcaadb18c7cd44f07" /><Relationship Type="http://schemas.openxmlformats.org/officeDocument/2006/relationships/slide" Target="/ppt/slides/slide2.xml" Id="R624f74a50ed64837" /><Relationship Type="http://schemas.openxmlformats.org/officeDocument/2006/relationships/slide" Target="/ppt/slides/slide3.xml" Id="R1a304c339dcd46e5" /><Relationship Type="http://schemas.openxmlformats.org/officeDocument/2006/relationships/slide" Target="/ppt/slides/slide4.xml" Id="R14a5186f83ff4267" /><Relationship Type="http://schemas.openxmlformats.org/officeDocument/2006/relationships/slide" Target="/ppt/slides/slide5.xml" Id="R880c87738e3544b1" /><Relationship Type="http://schemas.openxmlformats.org/officeDocument/2006/relationships/slide" Target="/ppt/slides/slide6.xml" Id="R67e8d14b43a347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6346f9e7c4f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144259b6b48f1" /><Relationship Type="http://schemas.openxmlformats.org/officeDocument/2006/relationships/theme" Target="/ppt/slideMasters/theme/theme1.xml" Id="R4a206eefd9284b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5144259b6b48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d4123a07d47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f1864797a44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8e7d7e4444b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a6587142f4d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99c7731bc4b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44d80d9944d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 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983 453 821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