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1d7b0dbde49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4ad94c3fee4578"/>
  </p:sldMasterIdLst>
  <p:sldIdLst>
    <p:sldId xmlns:r="http://schemas.openxmlformats.org/officeDocument/2006/relationships" id="256" r:id="Red791b4b5a514cb4"/>
    <p:sldId xmlns:r="http://schemas.openxmlformats.org/officeDocument/2006/relationships" id="257" r:id="R889a3a9fc6a0408f"/>
    <p:sldId xmlns:r="http://schemas.openxmlformats.org/officeDocument/2006/relationships" id="258" r:id="Rcd43853808fd4bfd"/>
    <p:sldId xmlns:r="http://schemas.openxmlformats.org/officeDocument/2006/relationships" id="259" r:id="R1e1c5b074da84692"/>
    <p:sldId xmlns:r="http://schemas.openxmlformats.org/officeDocument/2006/relationships" id="260" r:id="Ra33c7735643b4995"/>
    <p:sldId xmlns:r="http://schemas.openxmlformats.org/officeDocument/2006/relationships" id="261" r:id="R39cc03cb9b7145de"/>
    <p:sldId xmlns:r="http://schemas.openxmlformats.org/officeDocument/2006/relationships" id="262" r:id="R1402813471e640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4ad94c3fee4578" /><Relationship Type="http://schemas.openxmlformats.org/officeDocument/2006/relationships/slide" Target="/ppt/slides/slide1.xml" Id="Red791b4b5a514cb4" /><Relationship Type="http://schemas.openxmlformats.org/officeDocument/2006/relationships/slide" Target="/ppt/slides/slide2.xml" Id="R889a3a9fc6a0408f" /><Relationship Type="http://schemas.openxmlformats.org/officeDocument/2006/relationships/slide" Target="/ppt/slides/slide3.xml" Id="Rcd43853808fd4bfd" /><Relationship Type="http://schemas.openxmlformats.org/officeDocument/2006/relationships/slide" Target="/ppt/slides/slide4.xml" Id="R1e1c5b074da84692" /><Relationship Type="http://schemas.openxmlformats.org/officeDocument/2006/relationships/slide" Target="/ppt/slides/slide5.xml" Id="Ra33c7735643b4995" /><Relationship Type="http://schemas.openxmlformats.org/officeDocument/2006/relationships/slide" Target="/ppt/slides/slide6.xml" Id="R39cc03cb9b7145de" /><Relationship Type="http://schemas.openxmlformats.org/officeDocument/2006/relationships/slide" Target="/ppt/slides/slide7.xml" Id="R1402813471e640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a7f9736324c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f7d5e51d34b69" /><Relationship Type="http://schemas.openxmlformats.org/officeDocument/2006/relationships/theme" Target="/ppt/slideMasters/theme/theme1.xml" Id="R2b7dcaf8a9204c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5f7d5e51d34b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165e50515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3983cbb3a4a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6ef60f823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8da503651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eac7878af45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4b04d87914f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21de7c60f48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BREDDE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13 986 054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18 060 110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EGIL BREDDE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08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983 430 570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