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2de6f24f604e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3776972faa40d8"/>
  </p:sldMasterIdLst>
  <p:sldIdLst>
    <p:sldId xmlns:r="http://schemas.openxmlformats.org/officeDocument/2006/relationships" id="256" r:id="Ra299ce75475148e5"/>
    <p:sldId xmlns:r="http://schemas.openxmlformats.org/officeDocument/2006/relationships" id="257" r:id="R9327332c87d04306"/>
    <p:sldId xmlns:r="http://schemas.openxmlformats.org/officeDocument/2006/relationships" id="258" r:id="R0b4aadf2adec40c0"/>
    <p:sldId xmlns:r="http://schemas.openxmlformats.org/officeDocument/2006/relationships" id="259" r:id="Redd3288e85674d7a"/>
    <p:sldId xmlns:r="http://schemas.openxmlformats.org/officeDocument/2006/relationships" id="260" r:id="R5bb195ecd3e94353"/>
    <p:sldId xmlns:r="http://schemas.openxmlformats.org/officeDocument/2006/relationships" id="261" r:id="R3fd2daeab33e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776972faa40d8" /><Relationship Type="http://schemas.openxmlformats.org/officeDocument/2006/relationships/slide" Target="/ppt/slides/slide1.xml" Id="Ra299ce75475148e5" /><Relationship Type="http://schemas.openxmlformats.org/officeDocument/2006/relationships/slide" Target="/ppt/slides/slide2.xml" Id="R9327332c87d04306" /><Relationship Type="http://schemas.openxmlformats.org/officeDocument/2006/relationships/slide" Target="/ppt/slides/slide3.xml" Id="R0b4aadf2adec40c0" /><Relationship Type="http://schemas.openxmlformats.org/officeDocument/2006/relationships/slide" Target="/ppt/slides/slide4.xml" Id="Redd3288e85674d7a" /><Relationship Type="http://schemas.openxmlformats.org/officeDocument/2006/relationships/slide" Target="/ppt/slides/slide5.xml" Id="R5bb195ecd3e94353" /><Relationship Type="http://schemas.openxmlformats.org/officeDocument/2006/relationships/slide" Target="/ppt/slides/slide6.xml" Id="R3fd2daeab33e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6e084ff7740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7ca33fd564bd9" /><Relationship Type="http://schemas.openxmlformats.org/officeDocument/2006/relationships/theme" Target="/ppt/slideMasters/theme/theme1.xml" Id="Rc9a7d26b078d4a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77ca33fd564b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f6b4c0e3744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e2164f4214a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c9eade3644f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4f6b78f814f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2a7bcb4594c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2580e082648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81 08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983 430 570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