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5fbc621b65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936b4510d48f3"/>
  </p:sldMasterIdLst>
  <p:sldIdLst>
    <p:sldId xmlns:r="http://schemas.openxmlformats.org/officeDocument/2006/relationships" id="256" r:id="R3d1520a6c68d44df"/>
    <p:sldId xmlns:r="http://schemas.openxmlformats.org/officeDocument/2006/relationships" id="257" r:id="R9cbdc889d8694e54"/>
    <p:sldId xmlns:r="http://schemas.openxmlformats.org/officeDocument/2006/relationships" id="258" r:id="Rd6755cc9dd53465a"/>
    <p:sldId xmlns:r="http://schemas.openxmlformats.org/officeDocument/2006/relationships" id="259" r:id="R13251506ce734e4c"/>
    <p:sldId xmlns:r="http://schemas.openxmlformats.org/officeDocument/2006/relationships" id="260" r:id="R266c38c1ca284d2c"/>
    <p:sldId xmlns:r="http://schemas.openxmlformats.org/officeDocument/2006/relationships" id="261" r:id="R2584fc4190264770"/>
    <p:sldId xmlns:r="http://schemas.openxmlformats.org/officeDocument/2006/relationships" id="262" r:id="Refb5fa483091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936b4510d48f3" /><Relationship Type="http://schemas.openxmlformats.org/officeDocument/2006/relationships/slide" Target="/ppt/slides/slide1.xml" Id="R3d1520a6c68d44df" /><Relationship Type="http://schemas.openxmlformats.org/officeDocument/2006/relationships/slide" Target="/ppt/slides/slide2.xml" Id="R9cbdc889d8694e54" /><Relationship Type="http://schemas.openxmlformats.org/officeDocument/2006/relationships/slide" Target="/ppt/slides/slide3.xml" Id="Rd6755cc9dd53465a" /><Relationship Type="http://schemas.openxmlformats.org/officeDocument/2006/relationships/slide" Target="/ppt/slides/slide4.xml" Id="R13251506ce734e4c" /><Relationship Type="http://schemas.openxmlformats.org/officeDocument/2006/relationships/slide" Target="/ppt/slides/slide5.xml" Id="R266c38c1ca284d2c" /><Relationship Type="http://schemas.openxmlformats.org/officeDocument/2006/relationships/slide" Target="/ppt/slides/slide6.xml" Id="R2584fc4190264770" /><Relationship Type="http://schemas.openxmlformats.org/officeDocument/2006/relationships/slide" Target="/ppt/slides/slide7.xml" Id="Refb5fa483091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47c80fd3e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bcd6e13e04eb7" /><Relationship Type="http://schemas.openxmlformats.org/officeDocument/2006/relationships/theme" Target="/ppt/slideMasters/theme/theme1.xml" Id="R18d92baaef1c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bcd6e13e0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8a7c3fe80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1ae00250f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7c28f3fd047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32aacf50d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c4261bc92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f1d2ce719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6bb5a7cf1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INSIGHT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INSIGHT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1 566 773 189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167 807 362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143 592 139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53 400 605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560 993 817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+4740104018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post@azets.com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983 338 917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