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1acf7acf924c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155b69c8344466"/>
  </p:sldMasterIdLst>
  <p:sldIdLst>
    <p:sldId xmlns:r="http://schemas.openxmlformats.org/officeDocument/2006/relationships" id="256" r:id="R926257e76ebf4de7"/>
    <p:sldId xmlns:r="http://schemas.openxmlformats.org/officeDocument/2006/relationships" id="257" r:id="R38f340357bf44742"/>
    <p:sldId xmlns:r="http://schemas.openxmlformats.org/officeDocument/2006/relationships" id="258" r:id="R4b3caf05495c4cc7"/>
    <p:sldId xmlns:r="http://schemas.openxmlformats.org/officeDocument/2006/relationships" id="259" r:id="R94143f48ad264bfb"/>
    <p:sldId xmlns:r="http://schemas.openxmlformats.org/officeDocument/2006/relationships" id="260" r:id="R66e70a602b074fca"/>
    <p:sldId xmlns:r="http://schemas.openxmlformats.org/officeDocument/2006/relationships" id="261" r:id="R2e8f60984dc84f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155b69c8344466" /><Relationship Type="http://schemas.openxmlformats.org/officeDocument/2006/relationships/slide" Target="/ppt/slides/slide1.xml" Id="R926257e76ebf4de7" /><Relationship Type="http://schemas.openxmlformats.org/officeDocument/2006/relationships/slide" Target="/ppt/slides/slide2.xml" Id="R38f340357bf44742" /><Relationship Type="http://schemas.openxmlformats.org/officeDocument/2006/relationships/slide" Target="/ppt/slides/slide3.xml" Id="R4b3caf05495c4cc7" /><Relationship Type="http://schemas.openxmlformats.org/officeDocument/2006/relationships/slide" Target="/ppt/slides/slide4.xml" Id="R94143f48ad264bfb" /><Relationship Type="http://schemas.openxmlformats.org/officeDocument/2006/relationships/slide" Target="/ppt/slides/slide5.xml" Id="R66e70a602b074fca" /><Relationship Type="http://schemas.openxmlformats.org/officeDocument/2006/relationships/slide" Target="/ppt/slides/slide6.xml" Id="R2e8f60984dc84f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5a056f167145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52da2200549d9" /><Relationship Type="http://schemas.openxmlformats.org/officeDocument/2006/relationships/theme" Target="/ppt/slideMasters/theme/theme1.xml" Id="Rfa36eab3306f45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552da2200549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a585181a348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7729f730741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9c7bc04d84c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adb4bb1604a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f490bf00c46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235f94bdc44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AZETS INSIGHT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AZETS INSIGHT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AZETS INSIGHT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AZETS INSIGHT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AZETS INSIGHT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AZETS INSIGHT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151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+4740104018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post@azets.com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983 338 917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AZETS INSIGHT AS</a:t>
            </a:r>
          </a:p>
        </p:txBody>
      </p:sp>
    </p:spTree>
  </p:cSld>
  <p:clrMapOvr>
    <a:masterClrMapping xmlns:a="http://schemas.openxmlformats.org/drawingml/2006/main"/>
  </p:clrMapOvr>
</p:sld>
</file>