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20a4b3058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e74677afd46fb"/>
  </p:sldMasterIdLst>
  <p:sldIdLst>
    <p:sldId xmlns:r="http://schemas.openxmlformats.org/officeDocument/2006/relationships" id="256" r:id="R0e0c7db434364588"/>
    <p:sldId xmlns:r="http://schemas.openxmlformats.org/officeDocument/2006/relationships" id="257" r:id="Rae23089e46f7426a"/>
    <p:sldId xmlns:r="http://schemas.openxmlformats.org/officeDocument/2006/relationships" id="258" r:id="R582babcf0f6b4c4f"/>
    <p:sldId xmlns:r="http://schemas.openxmlformats.org/officeDocument/2006/relationships" id="259" r:id="Re55a347445a04332"/>
    <p:sldId xmlns:r="http://schemas.openxmlformats.org/officeDocument/2006/relationships" id="260" r:id="R9ed947b13ce74855"/>
    <p:sldId xmlns:r="http://schemas.openxmlformats.org/officeDocument/2006/relationships" id="261" r:id="Rbdfd1856ef894428"/>
    <p:sldId xmlns:r="http://schemas.openxmlformats.org/officeDocument/2006/relationships" id="262" r:id="R9a9167bde77d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e74677afd46fb" /><Relationship Type="http://schemas.openxmlformats.org/officeDocument/2006/relationships/slide" Target="/ppt/slides/slide1.xml" Id="R0e0c7db434364588" /><Relationship Type="http://schemas.openxmlformats.org/officeDocument/2006/relationships/slide" Target="/ppt/slides/slide2.xml" Id="Rae23089e46f7426a" /><Relationship Type="http://schemas.openxmlformats.org/officeDocument/2006/relationships/slide" Target="/ppt/slides/slide3.xml" Id="R582babcf0f6b4c4f" /><Relationship Type="http://schemas.openxmlformats.org/officeDocument/2006/relationships/slide" Target="/ppt/slides/slide4.xml" Id="Re55a347445a04332" /><Relationship Type="http://schemas.openxmlformats.org/officeDocument/2006/relationships/slide" Target="/ppt/slides/slide5.xml" Id="R9ed947b13ce74855" /><Relationship Type="http://schemas.openxmlformats.org/officeDocument/2006/relationships/slide" Target="/ppt/slides/slide6.xml" Id="Rbdfd1856ef894428" /><Relationship Type="http://schemas.openxmlformats.org/officeDocument/2006/relationships/slide" Target="/ppt/slides/slide7.xml" Id="R9a9167bde77d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74365fc11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904e3217e44f5" /><Relationship Type="http://schemas.openxmlformats.org/officeDocument/2006/relationships/theme" Target="/ppt/slideMasters/theme/theme1.xml" Id="Rff4a9091e2cb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904e3217e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424a1d82e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d6463f6d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dceea3eb2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66bfb0bc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e1266ce20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5d17db64343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503f9ece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VOLLESFJORD METTE 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