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a024f6c855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6b590102e468c"/>
  </p:sldMasterIdLst>
  <p:sldIdLst>
    <p:sldId xmlns:r="http://schemas.openxmlformats.org/officeDocument/2006/relationships" id="256" r:id="R951cb98e7bec48fc"/>
    <p:sldId xmlns:r="http://schemas.openxmlformats.org/officeDocument/2006/relationships" id="257" r:id="R0a783140a4f74e9d"/>
    <p:sldId xmlns:r="http://schemas.openxmlformats.org/officeDocument/2006/relationships" id="258" r:id="R5e7ef45551b84ca3"/>
    <p:sldId xmlns:r="http://schemas.openxmlformats.org/officeDocument/2006/relationships" id="259" r:id="R96d77244c4fb4ccb"/>
    <p:sldId xmlns:r="http://schemas.openxmlformats.org/officeDocument/2006/relationships" id="260" r:id="R6dd1c7b7716446b0"/>
    <p:sldId xmlns:r="http://schemas.openxmlformats.org/officeDocument/2006/relationships" id="261" r:id="Rc7f241c51760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6b590102e468c" /><Relationship Type="http://schemas.openxmlformats.org/officeDocument/2006/relationships/slide" Target="/ppt/slides/slide1.xml" Id="R951cb98e7bec48fc" /><Relationship Type="http://schemas.openxmlformats.org/officeDocument/2006/relationships/slide" Target="/ppt/slides/slide2.xml" Id="R0a783140a4f74e9d" /><Relationship Type="http://schemas.openxmlformats.org/officeDocument/2006/relationships/slide" Target="/ppt/slides/slide3.xml" Id="R5e7ef45551b84ca3" /><Relationship Type="http://schemas.openxmlformats.org/officeDocument/2006/relationships/slide" Target="/ppt/slides/slide4.xml" Id="R96d77244c4fb4ccb" /><Relationship Type="http://schemas.openxmlformats.org/officeDocument/2006/relationships/slide" Target="/ppt/slides/slide5.xml" Id="R6dd1c7b7716446b0" /><Relationship Type="http://schemas.openxmlformats.org/officeDocument/2006/relationships/slide" Target="/ppt/slides/slide6.xml" Id="Rc7f241c51760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56d0fb5f7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3a86c0c464d6b" /><Relationship Type="http://schemas.openxmlformats.org/officeDocument/2006/relationships/theme" Target="/ppt/slideMasters/theme/theme1.xml" Id="R94959c0a1cc6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3a86c0c46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a2912a61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f5326c026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0cffbc0f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bdd41884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0d35fed13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c56c21f2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Beers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77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983 230 814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REVISJON AS</a:t>
            </a:r>
          </a:p>
        </p:txBody>
      </p:sp>
    </p:spTree>
  </p:cSld>
  <p:clrMapOvr>
    <a:masterClrMapping xmlns:a="http://schemas.openxmlformats.org/drawingml/2006/main"/>
  </p:clrMapOvr>
</p:sld>
</file>