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a47f8a6cc7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6998d49214ea3"/>
  </p:sldMasterIdLst>
  <p:sldIdLst>
    <p:sldId xmlns:r="http://schemas.openxmlformats.org/officeDocument/2006/relationships" id="256" r:id="R8d6d239af1c94f10"/>
    <p:sldId xmlns:r="http://schemas.openxmlformats.org/officeDocument/2006/relationships" id="257" r:id="R809881004169448d"/>
    <p:sldId xmlns:r="http://schemas.openxmlformats.org/officeDocument/2006/relationships" id="258" r:id="Rb6b3398281f24e1f"/>
    <p:sldId xmlns:r="http://schemas.openxmlformats.org/officeDocument/2006/relationships" id="259" r:id="R4710e65213694086"/>
    <p:sldId xmlns:r="http://schemas.openxmlformats.org/officeDocument/2006/relationships" id="260" r:id="Rf037e81cca1d4c26"/>
    <p:sldId xmlns:r="http://schemas.openxmlformats.org/officeDocument/2006/relationships" id="261" r:id="R730a3021e7cf4f54"/>
    <p:sldId xmlns:r="http://schemas.openxmlformats.org/officeDocument/2006/relationships" id="262" r:id="R1f4fd04f040647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6998d49214ea3" /><Relationship Type="http://schemas.openxmlformats.org/officeDocument/2006/relationships/slide" Target="/ppt/slides/slide1.xml" Id="R8d6d239af1c94f10" /><Relationship Type="http://schemas.openxmlformats.org/officeDocument/2006/relationships/slide" Target="/ppt/slides/slide2.xml" Id="R809881004169448d" /><Relationship Type="http://schemas.openxmlformats.org/officeDocument/2006/relationships/slide" Target="/ppt/slides/slide3.xml" Id="Rb6b3398281f24e1f" /><Relationship Type="http://schemas.openxmlformats.org/officeDocument/2006/relationships/slide" Target="/ppt/slides/slide4.xml" Id="R4710e65213694086" /><Relationship Type="http://schemas.openxmlformats.org/officeDocument/2006/relationships/slide" Target="/ppt/slides/slide5.xml" Id="Rf037e81cca1d4c26" /><Relationship Type="http://schemas.openxmlformats.org/officeDocument/2006/relationships/slide" Target="/ppt/slides/slide6.xml" Id="R730a3021e7cf4f54" /><Relationship Type="http://schemas.openxmlformats.org/officeDocument/2006/relationships/slide" Target="/ppt/slides/slide7.xml" Id="R1f4fd04f040647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8991d031845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85b56ffed4483" /><Relationship Type="http://schemas.openxmlformats.org/officeDocument/2006/relationships/theme" Target="/ppt/slideMasters/theme/theme1.xml" Id="Rf373ac4f528849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285b56ffed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bf35c643a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9e978ae5e48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385f5c5c64a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cf6ffa57643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b138873944c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ce720a02946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15ed1b9cc49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NEPTUN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 STAVANGER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5 731 698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6 631 151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983 224 695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