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b69855a8e44c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8a05d6f9df4eee"/>
  </p:sldMasterIdLst>
  <p:sldIdLst>
    <p:sldId xmlns:r="http://schemas.openxmlformats.org/officeDocument/2006/relationships" id="256" r:id="Rdd43919c9340449a"/>
    <p:sldId xmlns:r="http://schemas.openxmlformats.org/officeDocument/2006/relationships" id="257" r:id="Rc16486339f5c4da5"/>
    <p:sldId xmlns:r="http://schemas.openxmlformats.org/officeDocument/2006/relationships" id="258" r:id="Rc60afdadb06b48cc"/>
    <p:sldId xmlns:r="http://schemas.openxmlformats.org/officeDocument/2006/relationships" id="259" r:id="Rb3963f2d6caf4461"/>
    <p:sldId xmlns:r="http://schemas.openxmlformats.org/officeDocument/2006/relationships" id="260" r:id="R3a61898de1b44f00"/>
    <p:sldId xmlns:r="http://schemas.openxmlformats.org/officeDocument/2006/relationships" id="261" r:id="Ra86a88aa42c64db3"/>
    <p:sldId xmlns:r="http://schemas.openxmlformats.org/officeDocument/2006/relationships" id="262" r:id="R59b2194b6b6c4e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8a05d6f9df4eee" /><Relationship Type="http://schemas.openxmlformats.org/officeDocument/2006/relationships/slide" Target="/ppt/slides/slide1.xml" Id="Rdd43919c9340449a" /><Relationship Type="http://schemas.openxmlformats.org/officeDocument/2006/relationships/slide" Target="/ppt/slides/slide2.xml" Id="Rc16486339f5c4da5" /><Relationship Type="http://schemas.openxmlformats.org/officeDocument/2006/relationships/slide" Target="/ppt/slides/slide3.xml" Id="Rc60afdadb06b48cc" /><Relationship Type="http://schemas.openxmlformats.org/officeDocument/2006/relationships/slide" Target="/ppt/slides/slide4.xml" Id="Rb3963f2d6caf4461" /><Relationship Type="http://schemas.openxmlformats.org/officeDocument/2006/relationships/slide" Target="/ppt/slides/slide5.xml" Id="R3a61898de1b44f00" /><Relationship Type="http://schemas.openxmlformats.org/officeDocument/2006/relationships/slide" Target="/ppt/slides/slide6.xml" Id="Ra86a88aa42c64db3" /><Relationship Type="http://schemas.openxmlformats.org/officeDocument/2006/relationships/slide" Target="/ppt/slides/slide7.xml" Id="R59b2194b6b6c4e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1a979b439041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96dc37a904295" /><Relationship Type="http://schemas.openxmlformats.org/officeDocument/2006/relationships/theme" Target="/ppt/slideMasters/theme/theme1.xml" Id="R403c4e2601414e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c96dc37a9042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20469ef5f40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5c7544f9545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1347a42cf4b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d6463e7aa4a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22e51dc3c4a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05e593f8f47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e3a9ba74e48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NEPTUN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NEPTUN STAVANGER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811 019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5 731 698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6 631 151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OCTOPUS HELLVIK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983 224 695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