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0b049781e845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cf5ad3e91940c9"/>
  </p:sldMasterIdLst>
  <p:sldIdLst>
    <p:sldId xmlns:r="http://schemas.openxmlformats.org/officeDocument/2006/relationships" id="256" r:id="Rc6bf961171384e30"/>
    <p:sldId xmlns:r="http://schemas.openxmlformats.org/officeDocument/2006/relationships" id="257" r:id="R7c56af2a8d6a4b99"/>
    <p:sldId xmlns:r="http://schemas.openxmlformats.org/officeDocument/2006/relationships" id="258" r:id="R2ca721f34fe343e7"/>
    <p:sldId xmlns:r="http://schemas.openxmlformats.org/officeDocument/2006/relationships" id="259" r:id="Rfcaaf13837dd4248"/>
    <p:sldId xmlns:r="http://schemas.openxmlformats.org/officeDocument/2006/relationships" id="260" r:id="Rf0c849ffb42b496e"/>
    <p:sldId xmlns:r="http://schemas.openxmlformats.org/officeDocument/2006/relationships" id="261" r:id="R32397f5eefd947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cf5ad3e91940c9" /><Relationship Type="http://schemas.openxmlformats.org/officeDocument/2006/relationships/slide" Target="/ppt/slides/slide1.xml" Id="Rc6bf961171384e30" /><Relationship Type="http://schemas.openxmlformats.org/officeDocument/2006/relationships/slide" Target="/ppt/slides/slide2.xml" Id="R7c56af2a8d6a4b99" /><Relationship Type="http://schemas.openxmlformats.org/officeDocument/2006/relationships/slide" Target="/ppt/slides/slide3.xml" Id="R2ca721f34fe343e7" /><Relationship Type="http://schemas.openxmlformats.org/officeDocument/2006/relationships/slide" Target="/ppt/slides/slide4.xml" Id="Rfcaaf13837dd4248" /><Relationship Type="http://schemas.openxmlformats.org/officeDocument/2006/relationships/slide" Target="/ppt/slides/slide5.xml" Id="Rf0c849ffb42b496e" /><Relationship Type="http://schemas.openxmlformats.org/officeDocument/2006/relationships/slide" Target="/ppt/slides/slide6.xml" Id="R32397f5eefd947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6427b2ffd48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5a5b976c34acc" /><Relationship Type="http://schemas.openxmlformats.org/officeDocument/2006/relationships/theme" Target="/ppt/slideMasters/theme/theme1.xml" Id="R0da7bdc34d21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d5a5b976c34a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b7137404a40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7eb1ab3f748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d5909c2a949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04bee5fb045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0b608bc5749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07822dc2c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NEPTUN STAVANGER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NEPTUN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NEPTUN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NEPTUN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NEPTUN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NEPTUN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 Ove Tolleshaug, Jernalderveien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983 224 695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NEPTUN STAVANGER AS</a:t>
            </a:r>
          </a:p>
        </p:txBody>
      </p:sp>
    </p:spTree>
  </p:cSld>
  <p:clrMapOvr>
    <a:masterClrMapping xmlns:a="http://schemas.openxmlformats.org/drawingml/2006/main"/>
  </p:clrMapOvr>
</p:sld>
</file>