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526146743c41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3e328e54934261"/>
  </p:sldMasterIdLst>
  <p:sldIdLst>
    <p:sldId xmlns:r="http://schemas.openxmlformats.org/officeDocument/2006/relationships" id="256" r:id="R1198b3142c6e46f1"/>
    <p:sldId xmlns:r="http://schemas.openxmlformats.org/officeDocument/2006/relationships" id="257" r:id="R3800939d7b01467f"/>
    <p:sldId xmlns:r="http://schemas.openxmlformats.org/officeDocument/2006/relationships" id="258" r:id="Rd30df95f082f4539"/>
    <p:sldId xmlns:r="http://schemas.openxmlformats.org/officeDocument/2006/relationships" id="259" r:id="R6f8ccf80bb574c8d"/>
    <p:sldId xmlns:r="http://schemas.openxmlformats.org/officeDocument/2006/relationships" id="260" r:id="Ra802fe912f084abf"/>
    <p:sldId xmlns:r="http://schemas.openxmlformats.org/officeDocument/2006/relationships" id="261" r:id="Rd894e874aa5546b3"/>
    <p:sldId xmlns:r="http://schemas.openxmlformats.org/officeDocument/2006/relationships" id="262" r:id="R1ef18ef61af240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e328e54934261" /><Relationship Type="http://schemas.openxmlformats.org/officeDocument/2006/relationships/slide" Target="/ppt/slides/slide1.xml" Id="R1198b3142c6e46f1" /><Relationship Type="http://schemas.openxmlformats.org/officeDocument/2006/relationships/slide" Target="/ppt/slides/slide2.xml" Id="R3800939d7b01467f" /><Relationship Type="http://schemas.openxmlformats.org/officeDocument/2006/relationships/slide" Target="/ppt/slides/slide3.xml" Id="Rd30df95f082f4539" /><Relationship Type="http://schemas.openxmlformats.org/officeDocument/2006/relationships/slide" Target="/ppt/slides/slide4.xml" Id="R6f8ccf80bb574c8d" /><Relationship Type="http://schemas.openxmlformats.org/officeDocument/2006/relationships/slide" Target="/ppt/slides/slide5.xml" Id="Ra802fe912f084abf" /><Relationship Type="http://schemas.openxmlformats.org/officeDocument/2006/relationships/slide" Target="/ppt/slides/slide6.xml" Id="Rd894e874aa5546b3" /><Relationship Type="http://schemas.openxmlformats.org/officeDocument/2006/relationships/slide" Target="/ppt/slides/slide7.xml" Id="R1ef18ef61af240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a91d883a949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d530f304649ba" /><Relationship Type="http://schemas.openxmlformats.org/officeDocument/2006/relationships/theme" Target="/ppt/slideMasters/theme/theme1.xml" Id="R6b9f6fcb181e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d530f304649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e86bce1454f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b51de94184f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7507bb633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fcae0b8c7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ed072a0e940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08aa5c7a348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01f61a7ba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 HVERDAG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 HVERDAG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337 325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1 117 643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1 234 630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SOLLID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post@bastin.no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983 213 677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