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a25368e33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f1ed145254ec7"/>
  </p:sldMasterIdLst>
  <p:sldIdLst>
    <p:sldId xmlns:r="http://schemas.openxmlformats.org/officeDocument/2006/relationships" id="256" r:id="Re9f0e15c0e5544a2"/>
    <p:sldId xmlns:r="http://schemas.openxmlformats.org/officeDocument/2006/relationships" id="257" r:id="Rfc1896d15551442e"/>
    <p:sldId xmlns:r="http://schemas.openxmlformats.org/officeDocument/2006/relationships" id="258" r:id="R463c8c4f7e1045bc"/>
    <p:sldId xmlns:r="http://schemas.openxmlformats.org/officeDocument/2006/relationships" id="259" r:id="R31d146dfd1ac4cfd"/>
    <p:sldId xmlns:r="http://schemas.openxmlformats.org/officeDocument/2006/relationships" id="260" r:id="Reae87c07dec34629"/>
    <p:sldId xmlns:r="http://schemas.openxmlformats.org/officeDocument/2006/relationships" id="261" r:id="R40ec7cc68f33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f1ed145254ec7" /><Relationship Type="http://schemas.openxmlformats.org/officeDocument/2006/relationships/slide" Target="/ppt/slides/slide1.xml" Id="Re9f0e15c0e5544a2" /><Relationship Type="http://schemas.openxmlformats.org/officeDocument/2006/relationships/slide" Target="/ppt/slides/slide2.xml" Id="Rfc1896d15551442e" /><Relationship Type="http://schemas.openxmlformats.org/officeDocument/2006/relationships/slide" Target="/ppt/slides/slide3.xml" Id="R463c8c4f7e1045bc" /><Relationship Type="http://schemas.openxmlformats.org/officeDocument/2006/relationships/slide" Target="/ppt/slides/slide4.xml" Id="R31d146dfd1ac4cfd" /><Relationship Type="http://schemas.openxmlformats.org/officeDocument/2006/relationships/slide" Target="/ppt/slides/slide5.xml" Id="Reae87c07dec34629" /><Relationship Type="http://schemas.openxmlformats.org/officeDocument/2006/relationships/slide" Target="/ppt/slides/slide6.xml" Id="R40ec7cc68f33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8876f0afd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0a2a29a2545b8" /><Relationship Type="http://schemas.openxmlformats.org/officeDocument/2006/relationships/theme" Target="/ppt/slideMasters/theme/theme1.xml" Id="R5b4d737e61ab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0a2a29a25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96cc273f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430c08004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0ea474af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c36299f1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14c937cca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24c41327e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