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478e3a4f9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94767d8d247cf"/>
  </p:sldMasterIdLst>
  <p:sldIdLst>
    <p:sldId xmlns:r="http://schemas.openxmlformats.org/officeDocument/2006/relationships" id="256" r:id="R63e32417294c4625"/>
    <p:sldId xmlns:r="http://schemas.openxmlformats.org/officeDocument/2006/relationships" id="257" r:id="R606ca8bcc2544da6"/>
    <p:sldId xmlns:r="http://schemas.openxmlformats.org/officeDocument/2006/relationships" id="258" r:id="Re6fca069d8ff486a"/>
    <p:sldId xmlns:r="http://schemas.openxmlformats.org/officeDocument/2006/relationships" id="259" r:id="R52ec381348d24847"/>
    <p:sldId xmlns:r="http://schemas.openxmlformats.org/officeDocument/2006/relationships" id="260" r:id="R484f2a561a3f411f"/>
    <p:sldId xmlns:r="http://schemas.openxmlformats.org/officeDocument/2006/relationships" id="261" r:id="R04ce8b16342f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94767d8d247cf" /><Relationship Type="http://schemas.openxmlformats.org/officeDocument/2006/relationships/slide" Target="/ppt/slides/slide1.xml" Id="R63e32417294c4625" /><Relationship Type="http://schemas.openxmlformats.org/officeDocument/2006/relationships/slide" Target="/ppt/slides/slide2.xml" Id="R606ca8bcc2544da6" /><Relationship Type="http://schemas.openxmlformats.org/officeDocument/2006/relationships/slide" Target="/ppt/slides/slide3.xml" Id="Re6fca069d8ff486a" /><Relationship Type="http://schemas.openxmlformats.org/officeDocument/2006/relationships/slide" Target="/ppt/slides/slide4.xml" Id="R52ec381348d24847" /><Relationship Type="http://schemas.openxmlformats.org/officeDocument/2006/relationships/slide" Target="/ppt/slides/slide5.xml" Id="R484f2a561a3f411f" /><Relationship Type="http://schemas.openxmlformats.org/officeDocument/2006/relationships/slide" Target="/ppt/slides/slide6.xml" Id="R04ce8b16342f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ca6632638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ee2c24dac4b9b" /><Relationship Type="http://schemas.openxmlformats.org/officeDocument/2006/relationships/theme" Target="/ppt/slideMasters/theme/theme1.xml" Id="Ra549b7946b76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ee2c24dac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20e496070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9233705e5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a9794a4448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654ffcc3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57cec1b1c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82cfb83e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NORE OG UVDAL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nore.brannkasse@gmail.com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983 201 156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NORE OG UVDAL BRANNKASSE</a:t>
            </a:r>
          </a:p>
        </p:txBody>
      </p:sp>
    </p:spTree>
  </p:cSld>
  <p:clrMapOvr>
    <a:masterClrMapping xmlns:a="http://schemas.openxmlformats.org/drawingml/2006/main"/>
  </p:clrMapOvr>
</p:sld>
</file>