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f7ebbe17c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692b4811c4772"/>
  </p:sldMasterIdLst>
  <p:sldIdLst>
    <p:sldId xmlns:r="http://schemas.openxmlformats.org/officeDocument/2006/relationships" id="256" r:id="R6a73633aa3cb4679"/>
    <p:sldId xmlns:r="http://schemas.openxmlformats.org/officeDocument/2006/relationships" id="257" r:id="R553375a972ba4fcd"/>
    <p:sldId xmlns:r="http://schemas.openxmlformats.org/officeDocument/2006/relationships" id="258" r:id="R07fa6b5bd20241f2"/>
    <p:sldId xmlns:r="http://schemas.openxmlformats.org/officeDocument/2006/relationships" id="259" r:id="Rf3796e888e8a4762"/>
    <p:sldId xmlns:r="http://schemas.openxmlformats.org/officeDocument/2006/relationships" id="260" r:id="Rbb852725a65d409b"/>
    <p:sldId xmlns:r="http://schemas.openxmlformats.org/officeDocument/2006/relationships" id="261" r:id="R1de97e007ae54d04"/>
    <p:sldId xmlns:r="http://schemas.openxmlformats.org/officeDocument/2006/relationships" id="262" r:id="R294c4bb9156845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692b4811c4772" /><Relationship Type="http://schemas.openxmlformats.org/officeDocument/2006/relationships/slide" Target="/ppt/slides/slide1.xml" Id="R6a73633aa3cb4679" /><Relationship Type="http://schemas.openxmlformats.org/officeDocument/2006/relationships/slide" Target="/ppt/slides/slide2.xml" Id="R553375a972ba4fcd" /><Relationship Type="http://schemas.openxmlformats.org/officeDocument/2006/relationships/slide" Target="/ppt/slides/slide3.xml" Id="R07fa6b5bd20241f2" /><Relationship Type="http://schemas.openxmlformats.org/officeDocument/2006/relationships/slide" Target="/ppt/slides/slide4.xml" Id="Rf3796e888e8a4762" /><Relationship Type="http://schemas.openxmlformats.org/officeDocument/2006/relationships/slide" Target="/ppt/slides/slide5.xml" Id="Rbb852725a65d409b" /><Relationship Type="http://schemas.openxmlformats.org/officeDocument/2006/relationships/slide" Target="/ppt/slides/slide6.xml" Id="R1de97e007ae54d04" /><Relationship Type="http://schemas.openxmlformats.org/officeDocument/2006/relationships/slide" Target="/ppt/slides/slide7.xml" Id="R294c4bb9156845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903bce416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5bbc084a34c05" /><Relationship Type="http://schemas.openxmlformats.org/officeDocument/2006/relationships/theme" Target="/ppt/slideMasters/theme/theme1.xml" Id="R730671be222c43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5bbc084a34c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1d076ee3145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9f9991f59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692da4b2d45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b391ab32a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364c68daa4e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b9fcf498544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6b50f5e394a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1 KRAGERØ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1 KRAGERØ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17 398 798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STØRSETH STIAN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 INVEST AS  –  30,1 %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P.A.Heuchs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39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983 103 545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