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065678ea554a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1251a1e52c4fbe"/>
  </p:sldMasterIdLst>
  <p:sldIdLst>
    <p:sldId xmlns:r="http://schemas.openxmlformats.org/officeDocument/2006/relationships" id="256" r:id="R980d0a97cd894b90"/>
    <p:sldId xmlns:r="http://schemas.openxmlformats.org/officeDocument/2006/relationships" id="257" r:id="Ra75bdbab7a314ef2"/>
    <p:sldId xmlns:r="http://schemas.openxmlformats.org/officeDocument/2006/relationships" id="258" r:id="R6e2b7d99a9cd4b5b"/>
    <p:sldId xmlns:r="http://schemas.openxmlformats.org/officeDocument/2006/relationships" id="259" r:id="Rec21cc3ef6f540a0"/>
    <p:sldId xmlns:r="http://schemas.openxmlformats.org/officeDocument/2006/relationships" id="260" r:id="Rcd6a4a01057b4166"/>
    <p:sldId xmlns:r="http://schemas.openxmlformats.org/officeDocument/2006/relationships" id="261" r:id="R9b8d34a5ddc349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251a1e52c4fbe" /><Relationship Type="http://schemas.openxmlformats.org/officeDocument/2006/relationships/slide" Target="/ppt/slides/slide1.xml" Id="R980d0a97cd894b90" /><Relationship Type="http://schemas.openxmlformats.org/officeDocument/2006/relationships/slide" Target="/ppt/slides/slide2.xml" Id="Ra75bdbab7a314ef2" /><Relationship Type="http://schemas.openxmlformats.org/officeDocument/2006/relationships/slide" Target="/ppt/slides/slide3.xml" Id="R6e2b7d99a9cd4b5b" /><Relationship Type="http://schemas.openxmlformats.org/officeDocument/2006/relationships/slide" Target="/ppt/slides/slide4.xml" Id="Rec21cc3ef6f540a0" /><Relationship Type="http://schemas.openxmlformats.org/officeDocument/2006/relationships/slide" Target="/ppt/slides/slide5.xml" Id="Rcd6a4a01057b4166" /><Relationship Type="http://schemas.openxmlformats.org/officeDocument/2006/relationships/slide" Target="/ppt/slides/slide6.xml" Id="R9b8d34a5ddc349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5aa9d2b774a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ee1f732dc44cc" /><Relationship Type="http://schemas.openxmlformats.org/officeDocument/2006/relationships/theme" Target="/ppt/slideMasters/theme/theme1.xml" Id="Rf925cd355da24d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aee1f732dc44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618ef2d9249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964cf99444a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3380c766044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0c0688bd14d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c8bfb2adb4f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9fbce09e14e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 1 KRAGERØ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P.A.Heuchs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39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983 103 545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