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74f08f8b9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0ee56694c4acc"/>
  </p:sldMasterIdLst>
  <p:sldIdLst>
    <p:sldId xmlns:r="http://schemas.openxmlformats.org/officeDocument/2006/relationships" id="256" r:id="R16bb568ce5984b0f"/>
    <p:sldId xmlns:r="http://schemas.openxmlformats.org/officeDocument/2006/relationships" id="257" r:id="Ra4b9a224794a4dbd"/>
    <p:sldId xmlns:r="http://schemas.openxmlformats.org/officeDocument/2006/relationships" id="258" r:id="R99ab88e9b3994d51"/>
    <p:sldId xmlns:r="http://schemas.openxmlformats.org/officeDocument/2006/relationships" id="259" r:id="Rb55eae0445e94911"/>
    <p:sldId xmlns:r="http://schemas.openxmlformats.org/officeDocument/2006/relationships" id="260" r:id="R89809029f3c242af"/>
    <p:sldId xmlns:r="http://schemas.openxmlformats.org/officeDocument/2006/relationships" id="261" r:id="Rfad717af608f4b89"/>
    <p:sldId xmlns:r="http://schemas.openxmlformats.org/officeDocument/2006/relationships" id="262" r:id="R97ef570adc59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0ee56694c4acc" /><Relationship Type="http://schemas.openxmlformats.org/officeDocument/2006/relationships/slide" Target="/ppt/slides/slide1.xml" Id="R16bb568ce5984b0f" /><Relationship Type="http://schemas.openxmlformats.org/officeDocument/2006/relationships/slide" Target="/ppt/slides/slide2.xml" Id="Ra4b9a224794a4dbd" /><Relationship Type="http://schemas.openxmlformats.org/officeDocument/2006/relationships/slide" Target="/ppt/slides/slide3.xml" Id="R99ab88e9b3994d51" /><Relationship Type="http://schemas.openxmlformats.org/officeDocument/2006/relationships/slide" Target="/ppt/slides/slide4.xml" Id="Rb55eae0445e94911" /><Relationship Type="http://schemas.openxmlformats.org/officeDocument/2006/relationships/slide" Target="/ppt/slides/slide5.xml" Id="R89809029f3c242af" /><Relationship Type="http://schemas.openxmlformats.org/officeDocument/2006/relationships/slide" Target="/ppt/slides/slide6.xml" Id="Rfad717af608f4b89" /><Relationship Type="http://schemas.openxmlformats.org/officeDocument/2006/relationships/slide" Target="/ppt/slides/slide7.xml" Id="R97ef570adc59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4b01638cb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1ec424a4440b7" /><Relationship Type="http://schemas.openxmlformats.org/officeDocument/2006/relationships/theme" Target="/ppt/slideMasters/theme/theme1.xml" Id="R258a0c1721c24d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1ec424a44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4b5bf08a0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cf24602604e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81070513e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7ff81bf1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492e6c055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bc17dc5f148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8e2814524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SMEDEGÅRD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WIGUM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REIDAR GRYTBAKK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KÅRE FURRE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