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a2479eb7f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c478478044313"/>
  </p:sldMasterIdLst>
  <p:sldIdLst>
    <p:sldId xmlns:r="http://schemas.openxmlformats.org/officeDocument/2006/relationships" id="256" r:id="R27c869e3372147b6"/>
    <p:sldId xmlns:r="http://schemas.openxmlformats.org/officeDocument/2006/relationships" id="257" r:id="R2884be32f27143cb"/>
    <p:sldId xmlns:r="http://schemas.openxmlformats.org/officeDocument/2006/relationships" id="258" r:id="R7ff5b106e4734eb3"/>
    <p:sldId xmlns:r="http://schemas.openxmlformats.org/officeDocument/2006/relationships" id="259" r:id="R14f410d532504d0d"/>
    <p:sldId xmlns:r="http://schemas.openxmlformats.org/officeDocument/2006/relationships" id="260" r:id="R2f8895e2dd0e45f5"/>
    <p:sldId xmlns:r="http://schemas.openxmlformats.org/officeDocument/2006/relationships" id="261" r:id="Rfd379aa6cdd046bf"/>
    <p:sldId xmlns:r="http://schemas.openxmlformats.org/officeDocument/2006/relationships" id="262" r:id="R3ea0ef38ba97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c478478044313" /><Relationship Type="http://schemas.openxmlformats.org/officeDocument/2006/relationships/slide" Target="/ppt/slides/slide1.xml" Id="R27c869e3372147b6" /><Relationship Type="http://schemas.openxmlformats.org/officeDocument/2006/relationships/slide" Target="/ppt/slides/slide2.xml" Id="R2884be32f27143cb" /><Relationship Type="http://schemas.openxmlformats.org/officeDocument/2006/relationships/slide" Target="/ppt/slides/slide3.xml" Id="R7ff5b106e4734eb3" /><Relationship Type="http://schemas.openxmlformats.org/officeDocument/2006/relationships/slide" Target="/ppt/slides/slide4.xml" Id="R14f410d532504d0d" /><Relationship Type="http://schemas.openxmlformats.org/officeDocument/2006/relationships/slide" Target="/ppt/slides/slide5.xml" Id="R2f8895e2dd0e45f5" /><Relationship Type="http://schemas.openxmlformats.org/officeDocument/2006/relationships/slide" Target="/ppt/slides/slide6.xml" Id="Rfd379aa6cdd046bf" /><Relationship Type="http://schemas.openxmlformats.org/officeDocument/2006/relationships/slide" Target="/ppt/slides/slide7.xml" Id="R3ea0ef38ba97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0be0eaa1f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fb0d27b8d4b5c" /><Relationship Type="http://schemas.openxmlformats.org/officeDocument/2006/relationships/theme" Target="/ppt/slideMasters/theme/theme1.xml" Id="Rb61b5480a307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fb0d27b8d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e17bd443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e4321a16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2eee0a00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9b0edaa55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27d77bfa7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c663d005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3d0f55d0d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HELGE RAYMOND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VIBEKE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REMI MIKAL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