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a97d21c0c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865f8aaaf644b0"/>
  </p:sldMasterIdLst>
  <p:sldIdLst>
    <p:sldId xmlns:r="http://schemas.openxmlformats.org/officeDocument/2006/relationships" id="256" r:id="R47665baaa5b94828"/>
    <p:sldId xmlns:r="http://schemas.openxmlformats.org/officeDocument/2006/relationships" id="257" r:id="Rfeead292e72843bd"/>
    <p:sldId xmlns:r="http://schemas.openxmlformats.org/officeDocument/2006/relationships" id="258" r:id="Rd6adae523df24669"/>
    <p:sldId xmlns:r="http://schemas.openxmlformats.org/officeDocument/2006/relationships" id="259" r:id="Ref7c9c3b64964f43"/>
    <p:sldId xmlns:r="http://schemas.openxmlformats.org/officeDocument/2006/relationships" id="260" r:id="R822eb11747e74722"/>
    <p:sldId xmlns:r="http://schemas.openxmlformats.org/officeDocument/2006/relationships" id="261" r:id="R38359e22b0f9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65f8aaaf644b0" /><Relationship Type="http://schemas.openxmlformats.org/officeDocument/2006/relationships/slide" Target="/ppt/slides/slide1.xml" Id="R47665baaa5b94828" /><Relationship Type="http://schemas.openxmlformats.org/officeDocument/2006/relationships/slide" Target="/ppt/slides/slide2.xml" Id="Rfeead292e72843bd" /><Relationship Type="http://schemas.openxmlformats.org/officeDocument/2006/relationships/slide" Target="/ppt/slides/slide3.xml" Id="Rd6adae523df24669" /><Relationship Type="http://schemas.openxmlformats.org/officeDocument/2006/relationships/slide" Target="/ppt/slides/slide4.xml" Id="Ref7c9c3b64964f43" /><Relationship Type="http://schemas.openxmlformats.org/officeDocument/2006/relationships/slide" Target="/ppt/slides/slide5.xml" Id="R822eb11747e74722" /><Relationship Type="http://schemas.openxmlformats.org/officeDocument/2006/relationships/slide" Target="/ppt/slides/slide6.xml" Id="R38359e22b0f9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800ec6807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92342f57d4fa2" /><Relationship Type="http://schemas.openxmlformats.org/officeDocument/2006/relationships/theme" Target="/ppt/slideMasters/theme/theme1.xml" Id="Rd3c563b4aa60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92342f57d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ea444a357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5ee3a3eaa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522960f73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bb2dced0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082837a144d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8b818a6c4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8376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983 041 809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